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9" r:id="rId10"/>
    <p:sldId id="264" r:id="rId11"/>
    <p:sldId id="265" r:id="rId12"/>
    <p:sldId id="270" r:id="rId13"/>
    <p:sldId id="271" r:id="rId14"/>
    <p:sldId id="272" r:id="rId15"/>
    <p:sldId id="273" r:id="rId16"/>
    <p:sldId id="276" r:id="rId17"/>
    <p:sldId id="274" r:id="rId18"/>
    <p:sldId id="275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851"/>
  </p:normalViewPr>
  <p:slideViewPr>
    <p:cSldViewPr snapToGrid="0" snapToObjects="1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Psalm 139: 13-16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Am Fearfully and Wonderfully Made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D351-C4A6-C949-8ADE-4DF3F90E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1: 18-20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BD07-F044-D141-9E8F-4A0E9A2A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When medical science first began to study the heart</a:t>
            </a:r>
          </a:p>
          <a:p>
            <a:pPr lvl="1"/>
            <a:r>
              <a:rPr lang="en-US" dirty="0"/>
              <a:t>They named these arteries “coronary” arteries</a:t>
            </a:r>
          </a:p>
          <a:p>
            <a:pPr lvl="1"/>
            <a:r>
              <a:rPr lang="en-US" dirty="0"/>
              <a:t>Because  the arteries resembled a “crown or a ‘coronation’ of thorns”</a:t>
            </a:r>
          </a:p>
          <a:p>
            <a:pPr lvl="1"/>
            <a:r>
              <a:rPr lang="en-US" dirty="0"/>
              <a:t>They supply nutrients to the heart muscle</a:t>
            </a:r>
          </a:p>
          <a:p>
            <a:pPr lvl="1"/>
            <a:r>
              <a:rPr lang="en-US" dirty="0"/>
              <a:t>There is only one cure for a thorny heart</a:t>
            </a:r>
          </a:p>
          <a:p>
            <a:pPr lvl="2"/>
            <a:r>
              <a:rPr lang="en-US" dirty="0"/>
              <a:t>Supplied with the nutrients of sin</a:t>
            </a:r>
          </a:p>
          <a:p>
            <a:pPr lvl="2"/>
            <a:r>
              <a:rPr lang="en-US" dirty="0"/>
              <a:t>Forgiveness from/through the One who wore a ”crown of thorns”</a:t>
            </a:r>
          </a:p>
        </p:txBody>
      </p:sp>
    </p:spTree>
    <p:extLst>
      <p:ext uri="{BB962C8B-B14F-4D97-AF65-F5344CB8AC3E}">
        <p14:creationId xmlns:p14="http://schemas.microsoft.com/office/powerpoint/2010/main" val="28513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E8F93-44B7-D04C-B775-9D446B0C5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10: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D8F42-8F04-444A-B775-1FB11AFA7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heart as a “throne room”</a:t>
            </a:r>
          </a:p>
          <a:p>
            <a:pPr lvl="1"/>
            <a:r>
              <a:rPr lang="en-US" dirty="0"/>
              <a:t>Who will sit on the throne of our hearts?</a:t>
            </a:r>
          </a:p>
          <a:p>
            <a:pPr lvl="1"/>
            <a:r>
              <a:rPr lang="en-US" dirty="0"/>
              <a:t>Romans 10: 10</a:t>
            </a:r>
          </a:p>
          <a:p>
            <a:pPr lvl="1"/>
            <a:r>
              <a:rPr lang="en-US" dirty="0"/>
              <a:t>Revelation 4: 5</a:t>
            </a:r>
          </a:p>
          <a:p>
            <a:pPr lvl="2"/>
            <a:r>
              <a:rPr lang="en-US" dirty="0"/>
              <a:t>Come flashings of lightning</a:t>
            </a:r>
          </a:p>
        </p:txBody>
      </p:sp>
    </p:spTree>
    <p:extLst>
      <p:ext uri="{BB962C8B-B14F-4D97-AF65-F5344CB8AC3E}">
        <p14:creationId xmlns:p14="http://schemas.microsoft.com/office/powerpoint/2010/main" val="261817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4B05-B950-DC43-B49F-B486F9CDB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4: 5</a:t>
            </a:r>
          </a:p>
        </p:txBody>
      </p:sp>
      <p:pic>
        <p:nvPicPr>
          <p:cNvPr id="3074" name="Picture 2" descr="Rhythm Strip Samples to help with ACLS Precourse Assessment with Unique  Criteria. Heart Block Tricks from Terry">
            <a:extLst>
              <a:ext uri="{FF2B5EF4-FFF2-40B4-BE49-F238E27FC236}">
                <a16:creationId xmlns:a16="http://schemas.microsoft.com/office/drawing/2014/main" id="{767A6B16-BB6C-424C-929C-30717C370E4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360" y="1867075"/>
            <a:ext cx="8290560" cy="430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80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6BC5C-4183-6345-AF31-9F6A1A572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4: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5B57A-9C2F-0E4D-9DB3-646C89ADF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sound and peals of thunder</a:t>
            </a:r>
          </a:p>
          <a:p>
            <a:pPr lvl="1"/>
            <a:r>
              <a:rPr lang="en-US" dirty="0"/>
              <a:t>The heart sounds like </a:t>
            </a:r>
          </a:p>
          <a:p>
            <a:pPr lvl="2"/>
            <a:r>
              <a:rPr lang="en-US" dirty="0" err="1"/>
              <a:t>Luh</a:t>
            </a:r>
            <a:r>
              <a:rPr lang="en-US" dirty="0"/>
              <a:t> dub, </a:t>
            </a:r>
            <a:r>
              <a:rPr lang="en-US" dirty="0" err="1"/>
              <a:t>luh</a:t>
            </a:r>
            <a:r>
              <a:rPr lang="en-US" dirty="0"/>
              <a:t> dub, </a:t>
            </a:r>
            <a:r>
              <a:rPr lang="en-US" dirty="0" err="1"/>
              <a:t>luh</a:t>
            </a:r>
            <a:r>
              <a:rPr lang="en-US" dirty="0"/>
              <a:t> dub</a:t>
            </a:r>
          </a:p>
          <a:p>
            <a:pPr lvl="2"/>
            <a:r>
              <a:rPr lang="en-US" dirty="0"/>
              <a:t>Hebrew word for ”thunder”</a:t>
            </a:r>
          </a:p>
          <a:p>
            <a:pPr lvl="3"/>
            <a:r>
              <a:rPr lang="en-US" dirty="0"/>
              <a:t>La bib, la bib, la bib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612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1F691-C309-A043-9AC9-BA458A889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4: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53BD8-EBDE-804E-80F7-2B305B424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Revelation 4: 6</a:t>
            </a:r>
          </a:p>
          <a:p>
            <a:pPr lvl="1"/>
            <a:r>
              <a:rPr lang="en-US" dirty="0"/>
              <a:t>4 living creatures</a:t>
            </a:r>
          </a:p>
          <a:p>
            <a:pPr lvl="1"/>
            <a:r>
              <a:rPr lang="en-US" dirty="0"/>
              <a:t>How are these illustrated in the human heart?</a:t>
            </a:r>
          </a:p>
          <a:p>
            <a:pPr lvl="2"/>
            <a:r>
              <a:rPr lang="en-US" dirty="0"/>
              <a:t>Every human heart has 4 valves</a:t>
            </a:r>
          </a:p>
          <a:p>
            <a:pPr lvl="3"/>
            <a:r>
              <a:rPr lang="en-US" dirty="0"/>
              <a:t>Tri-cuspid</a:t>
            </a:r>
          </a:p>
          <a:p>
            <a:pPr lvl="3"/>
            <a:r>
              <a:rPr lang="en-US" dirty="0"/>
              <a:t>Pulmonary</a:t>
            </a:r>
          </a:p>
          <a:p>
            <a:pPr lvl="3"/>
            <a:r>
              <a:rPr lang="en-US" dirty="0"/>
              <a:t>Mitral</a:t>
            </a:r>
          </a:p>
          <a:p>
            <a:pPr lvl="3"/>
            <a:r>
              <a:rPr lang="en-US" dirty="0"/>
              <a:t>Aorta</a:t>
            </a:r>
          </a:p>
          <a:p>
            <a:r>
              <a:rPr lang="en-US" dirty="0"/>
              <a:t>These four cry out</a:t>
            </a:r>
          </a:p>
          <a:p>
            <a:pPr lvl="1"/>
            <a:r>
              <a:rPr lang="en-US" dirty="0"/>
              <a:t>God… You are Worthy to receive</a:t>
            </a:r>
          </a:p>
          <a:p>
            <a:pPr lvl="1"/>
            <a:r>
              <a:rPr lang="en-US" dirty="0"/>
              <a:t>Glory, honor and power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6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D73BF-BB2D-7E40-8F5F-E56807F17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4: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F744C-EA47-4448-B590-27E453FDA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Revelation 4: 5 </a:t>
            </a:r>
          </a:p>
          <a:p>
            <a:pPr lvl="1"/>
            <a:r>
              <a:rPr lang="en-US" dirty="0"/>
              <a:t>Seven lamps of fire</a:t>
            </a:r>
          </a:p>
          <a:p>
            <a:pPr lvl="1"/>
            <a:r>
              <a:rPr lang="en-US" dirty="0"/>
              <a:t>Genesis 2: 7</a:t>
            </a:r>
          </a:p>
          <a:p>
            <a:pPr lvl="2"/>
            <a:r>
              <a:rPr lang="en-US" dirty="0"/>
              <a:t>God breathed into man the breath of life</a:t>
            </a:r>
          </a:p>
          <a:p>
            <a:pPr lvl="2"/>
            <a:r>
              <a:rPr lang="en-US" dirty="0"/>
              <a:t>Into what did He breathe?</a:t>
            </a:r>
          </a:p>
          <a:p>
            <a:pPr lvl="2"/>
            <a:r>
              <a:rPr lang="en-US" dirty="0"/>
              <a:t>Lungs</a:t>
            </a:r>
          </a:p>
          <a:p>
            <a:pPr lvl="2"/>
            <a:r>
              <a:rPr lang="en-US" dirty="0"/>
              <a:t>3 lobes on the right lung</a:t>
            </a:r>
          </a:p>
          <a:p>
            <a:pPr lvl="2"/>
            <a:r>
              <a:rPr lang="en-US" dirty="0"/>
              <a:t>2 lobes on the left lung</a:t>
            </a:r>
          </a:p>
          <a:p>
            <a:pPr lvl="2"/>
            <a:r>
              <a:rPr lang="en-US" dirty="0"/>
              <a:t>Both lungs connected by bronchial tubes</a:t>
            </a:r>
          </a:p>
          <a:p>
            <a:pPr lvl="2"/>
            <a:r>
              <a:rPr lang="en-US" dirty="0"/>
              <a:t>Connected to the trachea</a:t>
            </a:r>
          </a:p>
          <a:p>
            <a:pPr lvl="2"/>
            <a:r>
              <a:rPr lang="en-US" dirty="0"/>
              <a:t>Equaling 7 parts of the lungs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3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19B50-46DC-E643-9FCB-1C9924AA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4: 10</a:t>
            </a:r>
          </a:p>
        </p:txBody>
      </p:sp>
      <p:pic>
        <p:nvPicPr>
          <p:cNvPr id="5122" name="Picture 2" descr="How many ribs do humans have? Men, women, and anatomy">
            <a:extLst>
              <a:ext uri="{FF2B5EF4-FFF2-40B4-BE49-F238E27FC236}">
                <a16:creationId xmlns:a16="http://schemas.microsoft.com/office/drawing/2014/main" id="{FF18AA78-5B4F-6845-86C2-5F2C4BE10C8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905" y="1822450"/>
            <a:ext cx="6854190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909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2EDCD-2D5E-FF4B-82B3-975E30FC2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4: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67FE8-514A-8E41-BCA7-4BBFB31CB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Revelation 4: 10… the 24 elders</a:t>
            </a:r>
          </a:p>
          <a:p>
            <a:pPr lvl="1"/>
            <a:r>
              <a:rPr lang="en-US" dirty="0"/>
              <a:t>There are 24 ribs in the human body</a:t>
            </a:r>
          </a:p>
          <a:p>
            <a:pPr lvl="1"/>
            <a:r>
              <a:rPr lang="en-US" dirty="0"/>
              <a:t>The fall and rise with every breath</a:t>
            </a:r>
          </a:p>
          <a:p>
            <a:pPr lvl="1"/>
            <a:r>
              <a:rPr lang="en-US" dirty="0"/>
              <a:t>The elders fall and rise in worship</a:t>
            </a:r>
          </a:p>
          <a:p>
            <a:pPr lvl="1"/>
            <a:r>
              <a:rPr lang="en-US" dirty="0"/>
              <a:t>Psalm 103:1 </a:t>
            </a:r>
          </a:p>
        </p:txBody>
      </p:sp>
    </p:spTree>
    <p:extLst>
      <p:ext uri="{BB962C8B-B14F-4D97-AF65-F5344CB8AC3E}">
        <p14:creationId xmlns:p14="http://schemas.microsoft.com/office/powerpoint/2010/main" val="166423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87375-04AF-D247-AC0C-7AD8CC8B5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Hebrews 4: 12</a:t>
            </a:r>
          </a:p>
        </p:txBody>
      </p:sp>
      <p:pic>
        <p:nvPicPr>
          <p:cNvPr id="6146" name="Picture 2" descr="Manubrium Images, Stock Photos &amp;amp; Vectors | Shutterstock">
            <a:extLst>
              <a:ext uri="{FF2B5EF4-FFF2-40B4-BE49-F238E27FC236}">
                <a16:creationId xmlns:a16="http://schemas.microsoft.com/office/drawing/2014/main" id="{BDA8C5F9-FC06-2047-B701-AE4E180D64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240" y="1856565"/>
            <a:ext cx="6873240" cy="478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584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4CB88-DF52-9848-8041-261751FD6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Hebrews 4: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1A001-DB3E-AD41-AB05-9448741E9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Picture of the Cross</a:t>
            </a:r>
          </a:p>
          <a:p>
            <a:r>
              <a:rPr lang="en-US" dirty="0"/>
              <a:t>Also a picture of a sword</a:t>
            </a:r>
          </a:p>
          <a:p>
            <a:pPr lvl="1"/>
            <a:r>
              <a:rPr lang="en-US" dirty="0"/>
              <a:t>Which divides the thoughts and intents of the heart</a:t>
            </a:r>
          </a:p>
          <a:p>
            <a:r>
              <a:rPr lang="en-US" dirty="0"/>
              <a:t>I Corinthians 6: 19-20</a:t>
            </a:r>
          </a:p>
          <a:p>
            <a:pPr lvl="1"/>
            <a:r>
              <a:rPr lang="en-US" dirty="0"/>
              <a:t>Do you not know your body </a:t>
            </a:r>
          </a:p>
          <a:p>
            <a:pPr lvl="1"/>
            <a:r>
              <a:rPr lang="en-US" dirty="0"/>
              <a:t>Is the temple of the Holy Spirit</a:t>
            </a:r>
          </a:p>
          <a:p>
            <a:pPr lvl="1"/>
            <a:r>
              <a:rPr lang="en-US" dirty="0"/>
              <a:t>Made in the image of God</a:t>
            </a:r>
          </a:p>
          <a:p>
            <a:r>
              <a:rPr lang="en-US" dirty="0"/>
              <a:t>That is why abortion is so loved by the unregenerate mind.</a:t>
            </a:r>
          </a:p>
        </p:txBody>
      </p:sp>
    </p:spTree>
    <p:extLst>
      <p:ext uri="{BB962C8B-B14F-4D97-AF65-F5344CB8AC3E}">
        <p14:creationId xmlns:p14="http://schemas.microsoft.com/office/powerpoint/2010/main" val="421817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139: 13-16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84960"/>
            <a:ext cx="11338560" cy="513651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Three main texts for today</a:t>
            </a:r>
          </a:p>
          <a:p>
            <a:pPr lvl="1"/>
            <a:r>
              <a:rPr lang="en-US" dirty="0"/>
              <a:t>Psalm 139: 13-16</a:t>
            </a:r>
          </a:p>
          <a:p>
            <a:pPr lvl="1"/>
            <a:r>
              <a:rPr lang="en-US" dirty="0"/>
              <a:t>Genesis 1: 26-31</a:t>
            </a:r>
          </a:p>
          <a:p>
            <a:pPr lvl="1"/>
            <a:r>
              <a:rPr lang="en-US" dirty="0"/>
              <a:t>Romans 1: 18-20</a:t>
            </a:r>
          </a:p>
          <a:p>
            <a:r>
              <a:rPr lang="en-US" dirty="0"/>
              <a:t>1952… Whittaker Chambers</a:t>
            </a:r>
          </a:p>
          <a:p>
            <a:pPr lvl="1"/>
            <a:r>
              <a:rPr lang="en-US" dirty="0"/>
              <a:t>Avowed Communist</a:t>
            </a:r>
          </a:p>
          <a:p>
            <a:pPr lvl="1"/>
            <a:r>
              <a:rPr lang="en-US" dirty="0"/>
              <a:t>Converted to Christ</a:t>
            </a:r>
          </a:p>
          <a:p>
            <a:pPr lvl="2"/>
            <a:r>
              <a:rPr lang="en-US" dirty="0"/>
              <a:t>Due primarily to the birth of his daughter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487D-CFA4-054F-A82E-34B71E7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139: 13-16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F82E-9688-484C-BFEA-88EF0B063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02080"/>
            <a:ext cx="11338560" cy="531939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Psalm 139: 13-16</a:t>
            </a:r>
          </a:p>
          <a:p>
            <a:pPr lvl="1"/>
            <a:r>
              <a:rPr lang="en-US" dirty="0"/>
              <a:t>There is perhaps nothing that shows the hardness of the unregenerate heart than abortion</a:t>
            </a:r>
          </a:p>
          <a:p>
            <a:pPr lvl="1"/>
            <a:r>
              <a:rPr lang="en-US" dirty="0"/>
              <a:t>Yet today</a:t>
            </a:r>
          </a:p>
          <a:p>
            <a:pPr lvl="2"/>
            <a:r>
              <a:rPr lang="en-US" dirty="0"/>
              <a:t>Roe Vs Wade is again under review</a:t>
            </a:r>
          </a:p>
          <a:p>
            <a:pPr lvl="2"/>
            <a:r>
              <a:rPr lang="en-US" dirty="0"/>
              <a:t>Advocates for abortion </a:t>
            </a:r>
          </a:p>
          <a:p>
            <a:pPr lvl="2"/>
            <a:r>
              <a:rPr lang="en-US" dirty="0"/>
              <a:t>Push for chemical inducing drugs to be available on-line</a:t>
            </a:r>
          </a:p>
          <a:p>
            <a:pPr lvl="2"/>
            <a:r>
              <a:rPr lang="en-US" dirty="0"/>
              <a:t>Even though the risk of death to the mother is 10 fold higher than surgical abortion</a:t>
            </a:r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139: 13-16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Question?</a:t>
            </a:r>
          </a:p>
          <a:p>
            <a:pPr lvl="1"/>
            <a:r>
              <a:rPr lang="en-US" dirty="0"/>
              <a:t>What is the reason behind this insane preoccupation with abortion?</a:t>
            </a:r>
          </a:p>
          <a:p>
            <a:r>
              <a:rPr lang="en-US" dirty="0"/>
              <a:t>Genesis 1: 26-31</a:t>
            </a:r>
          </a:p>
          <a:p>
            <a:pPr lvl="1"/>
            <a:r>
              <a:rPr lang="en-US" dirty="0"/>
              <a:t>This passage explains Psalm 139: 13-16</a:t>
            </a:r>
          </a:p>
          <a:p>
            <a:pPr lvl="1"/>
            <a:r>
              <a:rPr lang="en-US" dirty="0"/>
              <a:t>Note</a:t>
            </a:r>
          </a:p>
          <a:p>
            <a:pPr lvl="2"/>
            <a:r>
              <a:rPr lang="en-US" dirty="0"/>
              <a:t>Let Us</a:t>
            </a:r>
          </a:p>
          <a:p>
            <a:pPr lvl="3"/>
            <a:r>
              <a:rPr lang="en-US" dirty="0"/>
              <a:t>Triune God is creating mankind in “His Own Image”</a:t>
            </a:r>
          </a:p>
        </p:txBody>
      </p:sp>
    </p:spTree>
    <p:extLst>
      <p:ext uri="{BB962C8B-B14F-4D97-AF65-F5344CB8AC3E}">
        <p14:creationId xmlns:p14="http://schemas.microsoft.com/office/powerpoint/2010/main" val="33863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 1: 26-31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John 1: 1</a:t>
            </a:r>
          </a:p>
          <a:p>
            <a:pPr lvl="1"/>
            <a:r>
              <a:rPr lang="en-US" dirty="0"/>
              <a:t>“In the beginning was the Word”</a:t>
            </a:r>
          </a:p>
          <a:p>
            <a:pPr lvl="1"/>
            <a:r>
              <a:rPr lang="en-US" dirty="0"/>
              <a:t>When Moses wrote the first 5 books of the O.T. </a:t>
            </a:r>
          </a:p>
          <a:p>
            <a:pPr lvl="1"/>
            <a:r>
              <a:rPr lang="en-US" dirty="0"/>
              <a:t>He wrote them in Hebrew</a:t>
            </a:r>
          </a:p>
          <a:p>
            <a:pPr lvl="1"/>
            <a:r>
              <a:rPr lang="en-US" dirty="0"/>
              <a:t>The Hebrew alphabet has 22 letters</a:t>
            </a:r>
          </a:p>
          <a:p>
            <a:pPr lvl="1"/>
            <a:r>
              <a:rPr lang="en-US" dirty="0"/>
              <a:t>The human body made in the image of the Word</a:t>
            </a:r>
          </a:p>
          <a:p>
            <a:pPr lvl="2"/>
            <a:r>
              <a:rPr lang="en-US" dirty="0"/>
              <a:t>22 amino acids which make up all the proteins necessary to sustain life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 1: 26-31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Bible teaches us that man is composed of 3 things</a:t>
            </a:r>
          </a:p>
          <a:p>
            <a:pPr lvl="1"/>
            <a:r>
              <a:rPr lang="en-US" dirty="0"/>
              <a:t>Body</a:t>
            </a:r>
          </a:p>
          <a:p>
            <a:pPr lvl="2"/>
            <a:r>
              <a:rPr lang="en-US" dirty="0"/>
              <a:t>Our physical state</a:t>
            </a:r>
          </a:p>
          <a:p>
            <a:pPr lvl="1"/>
            <a:r>
              <a:rPr lang="en-US" dirty="0"/>
              <a:t>Soul</a:t>
            </a:r>
          </a:p>
          <a:p>
            <a:pPr lvl="2"/>
            <a:r>
              <a:rPr lang="en-US" dirty="0"/>
              <a:t>That which makes us who we are</a:t>
            </a:r>
          </a:p>
          <a:p>
            <a:pPr lvl="1"/>
            <a:r>
              <a:rPr lang="en-US" dirty="0"/>
              <a:t>Spirit</a:t>
            </a:r>
          </a:p>
          <a:p>
            <a:pPr lvl="2"/>
            <a:r>
              <a:rPr lang="en-US" dirty="0"/>
              <a:t>That immortal part of every single person</a:t>
            </a:r>
          </a:p>
        </p:txBody>
      </p:sp>
    </p:spTree>
    <p:extLst>
      <p:ext uri="{BB962C8B-B14F-4D97-AF65-F5344CB8AC3E}">
        <p14:creationId xmlns:p14="http://schemas.microsoft.com/office/powerpoint/2010/main" val="4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5A42-A3FD-D544-8FCB-86080ACD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1: 18-20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832-4160-694D-B1EA-87A478FEC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93520"/>
            <a:ext cx="11338560" cy="52279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Romans 1: 19</a:t>
            </a:r>
          </a:p>
          <a:p>
            <a:pPr lvl="1"/>
            <a:r>
              <a:rPr lang="en-US" dirty="0"/>
              <a:t>“What is known about God is evident within them”</a:t>
            </a:r>
          </a:p>
          <a:p>
            <a:r>
              <a:rPr lang="en-US" dirty="0"/>
              <a:t>Human body is made up of three arenas</a:t>
            </a:r>
          </a:p>
          <a:p>
            <a:pPr lvl="1"/>
            <a:r>
              <a:rPr lang="en-US" dirty="0"/>
              <a:t>Brain</a:t>
            </a:r>
          </a:p>
          <a:p>
            <a:pPr lvl="2"/>
            <a:r>
              <a:rPr lang="en-US" dirty="0"/>
              <a:t>Central control system for the body</a:t>
            </a:r>
          </a:p>
          <a:p>
            <a:pPr lvl="1"/>
            <a:r>
              <a:rPr lang="en-US" dirty="0"/>
              <a:t>Heart…</a:t>
            </a:r>
          </a:p>
          <a:p>
            <a:pPr lvl="2"/>
            <a:r>
              <a:rPr lang="en-US" dirty="0"/>
              <a:t>Bible tells us this is the center of emotions</a:t>
            </a:r>
          </a:p>
          <a:p>
            <a:pPr lvl="1"/>
            <a:r>
              <a:rPr lang="en-US" dirty="0"/>
              <a:t>Intangible part</a:t>
            </a:r>
          </a:p>
          <a:p>
            <a:pPr lvl="2"/>
            <a:r>
              <a:rPr lang="en-US" dirty="0"/>
              <a:t>Reasoning, thinking, rationalization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8B27-A164-5043-B4E0-FC85DBA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1: 18-20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0A361-B607-8D4D-9597-7F99AF265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Focus today on the human body as created in the image of God</a:t>
            </a:r>
          </a:p>
          <a:p>
            <a:pPr lvl="1"/>
            <a:r>
              <a:rPr lang="en-US" dirty="0"/>
              <a:t>Various organs and bones</a:t>
            </a:r>
          </a:p>
          <a:p>
            <a:pPr lvl="2"/>
            <a:r>
              <a:rPr lang="en-US" dirty="0"/>
              <a:t>Each tell a story of how the Hand of God is showing us the Gospel</a:t>
            </a:r>
          </a:p>
          <a:p>
            <a:pPr lvl="3"/>
            <a:r>
              <a:rPr lang="en-US" dirty="0"/>
              <a:t>Heart</a:t>
            </a:r>
          </a:p>
          <a:p>
            <a:pPr lvl="3"/>
            <a:r>
              <a:rPr lang="en-US" dirty="0"/>
              <a:t>Lungs</a:t>
            </a:r>
          </a:p>
          <a:p>
            <a:pPr lvl="3"/>
            <a:r>
              <a:rPr lang="en-US" dirty="0"/>
              <a:t>Sternum</a:t>
            </a:r>
          </a:p>
          <a:p>
            <a:pPr lvl="3"/>
            <a:r>
              <a:rPr lang="en-US" dirty="0"/>
              <a:t>Ribs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D06C-BC51-CB4C-8D29-7E2B33664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810532"/>
          </a:xfrm>
        </p:spPr>
        <p:txBody>
          <a:bodyPr/>
          <a:lstStyle/>
          <a:p>
            <a:r>
              <a:rPr lang="en-US" dirty="0"/>
              <a:t>Romans 1: 18-20</a:t>
            </a:r>
          </a:p>
        </p:txBody>
      </p:sp>
      <p:pic>
        <p:nvPicPr>
          <p:cNvPr id="2050" name="Picture 2" descr="Coronary Artery Disease and Coronary Bypass Surgery | Baylor Medicine">
            <a:extLst>
              <a:ext uri="{FF2B5EF4-FFF2-40B4-BE49-F238E27FC236}">
                <a16:creationId xmlns:a16="http://schemas.microsoft.com/office/drawing/2014/main" id="{6073534F-9AAD-4D4B-A9A0-741674B7DD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218" y="930083"/>
            <a:ext cx="6811563" cy="586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338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697</Words>
  <Application>Microsoft Office PowerPoint</Application>
  <PresentationFormat>Widescreen</PresentationFormat>
  <Paragraphs>127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Psalm 139: 13-16</vt:lpstr>
      <vt:lpstr>Psalm 139: 13-16</vt:lpstr>
      <vt:lpstr>Psalm 139: 13-16</vt:lpstr>
      <vt:lpstr>Psalm 139: 13-16</vt:lpstr>
      <vt:lpstr>Gen 1: 26-31</vt:lpstr>
      <vt:lpstr>Gen 1: 26-31</vt:lpstr>
      <vt:lpstr>Romans 1: 18-20</vt:lpstr>
      <vt:lpstr>Romans 1: 18-20</vt:lpstr>
      <vt:lpstr>Romans 1: 18-20</vt:lpstr>
      <vt:lpstr>Romans 1: 18-20</vt:lpstr>
      <vt:lpstr>Romans 10: 10</vt:lpstr>
      <vt:lpstr>Revelation 4: 5</vt:lpstr>
      <vt:lpstr>Revelation 4: 5</vt:lpstr>
      <vt:lpstr>Revelation 4: 6</vt:lpstr>
      <vt:lpstr>Revelation 4: 5</vt:lpstr>
      <vt:lpstr>Revelation 4: 10</vt:lpstr>
      <vt:lpstr>Revelation 4: 10</vt:lpstr>
      <vt:lpstr>Hebrews 4: 12</vt:lpstr>
      <vt:lpstr>Hebrews 4: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27</cp:revision>
  <dcterms:created xsi:type="dcterms:W3CDTF">2019-12-16T14:17:55Z</dcterms:created>
  <dcterms:modified xsi:type="dcterms:W3CDTF">2022-01-24T19:10:27Z</dcterms:modified>
</cp:coreProperties>
</file>