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9: 13-41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715A-7516-675B-8F5A-5DA2A772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4183-8799-F072-B112-18707143B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9: 11… the blind knew it was Jesus…</a:t>
            </a:r>
          </a:p>
          <a:p>
            <a:pPr lvl="1"/>
            <a:r>
              <a:rPr lang="en-US" dirty="0"/>
              <a:t>How could the parents not know?</a:t>
            </a:r>
          </a:p>
          <a:p>
            <a:pPr lvl="2"/>
            <a:r>
              <a:rPr lang="en-US" dirty="0"/>
              <a:t>John 9: 22…</a:t>
            </a:r>
          </a:p>
          <a:p>
            <a:pPr lvl="3"/>
            <a:r>
              <a:rPr lang="en-US" dirty="0"/>
              <a:t>Put out of the synagogue</a:t>
            </a:r>
          </a:p>
          <a:p>
            <a:pPr lvl="3"/>
            <a:r>
              <a:rPr lang="en-US" dirty="0"/>
              <a:t>This is a big deal in the life of the Jew (leper)</a:t>
            </a:r>
          </a:p>
          <a:p>
            <a:pPr lvl="2"/>
            <a:r>
              <a:rPr lang="en-US" dirty="0"/>
              <a:t>Three penalties</a:t>
            </a:r>
          </a:p>
          <a:p>
            <a:pPr lvl="3"/>
            <a:r>
              <a:rPr lang="en-US" dirty="0" err="1"/>
              <a:t>Nezifah</a:t>
            </a:r>
            <a:r>
              <a:rPr lang="en-US" dirty="0"/>
              <a:t>… 7-30 days</a:t>
            </a:r>
          </a:p>
          <a:p>
            <a:pPr lvl="3"/>
            <a:r>
              <a:rPr lang="en-US" dirty="0" err="1"/>
              <a:t>Niddui</a:t>
            </a:r>
            <a:r>
              <a:rPr lang="en-US" dirty="0"/>
              <a:t>… 30 days or more… could be months or years</a:t>
            </a:r>
          </a:p>
          <a:p>
            <a:pPr lvl="3"/>
            <a:r>
              <a:rPr lang="en-US" dirty="0" err="1"/>
              <a:t>Herem</a:t>
            </a:r>
            <a:r>
              <a:rPr lang="en-US" dirty="0"/>
              <a:t>… Permanent banishment</a:t>
            </a:r>
          </a:p>
        </p:txBody>
      </p:sp>
    </p:spTree>
    <p:extLst>
      <p:ext uri="{BB962C8B-B14F-4D97-AF65-F5344CB8AC3E}">
        <p14:creationId xmlns:p14="http://schemas.microsoft.com/office/powerpoint/2010/main" val="410195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F5F0B-FC83-C7F4-DB29-7DA4345E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1EF74-DEEF-1F75-E6C5-A6EA7B895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9: 24… give glory to God</a:t>
            </a:r>
          </a:p>
          <a:p>
            <a:pPr lvl="1"/>
            <a:r>
              <a:rPr lang="en-US" dirty="0"/>
              <a:t>Matthew 26: 63</a:t>
            </a:r>
          </a:p>
          <a:p>
            <a:r>
              <a:rPr lang="en-US" dirty="0"/>
              <a:t>Lesson # 3</a:t>
            </a:r>
          </a:p>
          <a:p>
            <a:pPr lvl="1"/>
            <a:r>
              <a:rPr lang="en-US" dirty="0"/>
              <a:t>There is/may be a cost in following Christ</a:t>
            </a:r>
          </a:p>
          <a:p>
            <a:pPr lvl="2"/>
            <a:r>
              <a:rPr lang="en-US" dirty="0"/>
              <a:t>Matthew 16: 24-26</a:t>
            </a:r>
          </a:p>
          <a:p>
            <a:pPr lvl="3"/>
            <a:r>
              <a:rPr lang="en-US" dirty="0"/>
              <a:t>Deny himself</a:t>
            </a:r>
          </a:p>
          <a:p>
            <a:pPr lvl="3"/>
            <a:r>
              <a:rPr lang="en-US" dirty="0"/>
              <a:t>Pick up his cross daily</a:t>
            </a:r>
          </a:p>
          <a:p>
            <a:pPr lvl="3"/>
            <a:r>
              <a:rPr lang="en-US" dirty="0"/>
              <a:t>Matthew 6: 34</a:t>
            </a:r>
          </a:p>
          <a:p>
            <a:pPr lvl="4"/>
            <a:r>
              <a:rPr lang="en-US" dirty="0"/>
              <a:t>“Each day has enough trouble of its own”</a:t>
            </a:r>
          </a:p>
        </p:txBody>
      </p:sp>
    </p:spTree>
    <p:extLst>
      <p:ext uri="{BB962C8B-B14F-4D97-AF65-F5344CB8AC3E}">
        <p14:creationId xmlns:p14="http://schemas.microsoft.com/office/powerpoint/2010/main" val="1139142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65EB-D9BA-1C4E-9C38-8B7E49D6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29EF-1225-0BC7-E099-791FAB956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Evidence of saving grace</a:t>
            </a:r>
          </a:p>
          <a:p>
            <a:pPr lvl="1"/>
            <a:r>
              <a:rPr lang="en-US" dirty="0"/>
              <a:t>John 9: 35-38</a:t>
            </a:r>
          </a:p>
          <a:p>
            <a:r>
              <a:rPr lang="en-US" dirty="0"/>
              <a:t>Jesus found him (John 9: 35)</a:t>
            </a:r>
          </a:p>
          <a:p>
            <a:pPr lvl="1"/>
            <a:r>
              <a:rPr lang="en-US" dirty="0"/>
              <a:t>Luke 19: 9-10</a:t>
            </a:r>
          </a:p>
          <a:p>
            <a:r>
              <a:rPr lang="en-US" dirty="0"/>
              <a:t>Lesson # 5</a:t>
            </a:r>
          </a:p>
          <a:p>
            <a:pPr lvl="1"/>
            <a:r>
              <a:rPr lang="en-US" dirty="0"/>
              <a:t>True evidence of your salvation</a:t>
            </a:r>
          </a:p>
          <a:p>
            <a:pPr lvl="2"/>
            <a:r>
              <a:rPr lang="en-US" dirty="0"/>
              <a:t>Is not in church attendance</a:t>
            </a:r>
          </a:p>
          <a:p>
            <a:pPr lvl="2"/>
            <a:r>
              <a:rPr lang="en-US" dirty="0"/>
              <a:t>Amount of Scripture you memorize</a:t>
            </a:r>
          </a:p>
          <a:p>
            <a:pPr lvl="1"/>
            <a:r>
              <a:rPr lang="en-US" dirty="0"/>
              <a:t>It is found in worship!!!!</a:t>
            </a:r>
          </a:p>
        </p:txBody>
      </p:sp>
    </p:spTree>
    <p:extLst>
      <p:ext uri="{BB962C8B-B14F-4D97-AF65-F5344CB8AC3E}">
        <p14:creationId xmlns:p14="http://schemas.microsoft.com/office/powerpoint/2010/main" val="163600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05840"/>
            <a:ext cx="11131062" cy="5852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this passage we will find a number of lessons that apply to us today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Judgment based on our own thoughts</a:t>
            </a:r>
          </a:p>
          <a:p>
            <a:pPr lvl="1"/>
            <a:r>
              <a:rPr lang="en-US" dirty="0"/>
              <a:t>Second…</a:t>
            </a:r>
          </a:p>
          <a:p>
            <a:pPr lvl="2"/>
            <a:r>
              <a:rPr lang="en-US" dirty="0"/>
              <a:t>Questioning faith</a:t>
            </a:r>
          </a:p>
          <a:p>
            <a:pPr lvl="1"/>
            <a:r>
              <a:rPr lang="en-US" dirty="0"/>
              <a:t>Third…</a:t>
            </a:r>
          </a:p>
          <a:p>
            <a:pPr lvl="2"/>
            <a:r>
              <a:rPr lang="en-US" dirty="0"/>
              <a:t>Confession concerning Jesus</a:t>
            </a:r>
          </a:p>
          <a:p>
            <a:pPr lvl="1"/>
            <a:r>
              <a:rPr lang="en-US" dirty="0"/>
              <a:t>Fourth…</a:t>
            </a:r>
          </a:p>
          <a:p>
            <a:pPr lvl="2"/>
            <a:r>
              <a:rPr lang="en-US" dirty="0"/>
              <a:t>Stubborn and willful ignorance</a:t>
            </a:r>
          </a:p>
          <a:p>
            <a:pPr lvl="1"/>
            <a:r>
              <a:rPr lang="en-US" dirty="0"/>
              <a:t>Fifth…</a:t>
            </a:r>
          </a:p>
          <a:p>
            <a:pPr lvl="2"/>
            <a:r>
              <a:rPr lang="en-US" dirty="0"/>
              <a:t>Evidence of saving grace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0436-7183-1184-78EB-FAA2B857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2F918-DE64-34C6-555A-00CB12C61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Judgment based on our own thoughts</a:t>
            </a:r>
          </a:p>
          <a:p>
            <a:pPr lvl="1"/>
            <a:r>
              <a:rPr lang="en-US" dirty="0"/>
              <a:t>John 9: 13-16a</a:t>
            </a:r>
          </a:p>
          <a:p>
            <a:pPr lvl="2"/>
            <a:r>
              <a:rPr lang="en-US" dirty="0"/>
              <a:t>This man is not from God because…</a:t>
            </a:r>
          </a:p>
          <a:p>
            <a:pPr lvl="2"/>
            <a:r>
              <a:rPr lang="en-US" dirty="0"/>
              <a:t>He does not follow the rules</a:t>
            </a:r>
          </a:p>
          <a:p>
            <a:pPr lvl="1"/>
            <a:r>
              <a:rPr lang="en-US" dirty="0"/>
              <a:t>What rules?</a:t>
            </a:r>
          </a:p>
          <a:p>
            <a:pPr lvl="2"/>
            <a:r>
              <a:rPr lang="en-US" dirty="0"/>
              <a:t>The ones we made up…</a:t>
            </a:r>
          </a:p>
          <a:p>
            <a:pPr lvl="2"/>
            <a:r>
              <a:rPr lang="en-US" dirty="0"/>
              <a:t>Mark 7: 1-8</a:t>
            </a:r>
          </a:p>
          <a:p>
            <a:pPr lvl="3"/>
            <a:r>
              <a:rPr lang="en-US" dirty="0"/>
              <a:t>Could not fill a lamp on the Sabbath</a:t>
            </a:r>
          </a:p>
          <a:p>
            <a:pPr lvl="3"/>
            <a:r>
              <a:rPr lang="en-US" dirty="0"/>
              <a:t>Could not light a lamp on the Sabbath</a:t>
            </a:r>
          </a:p>
          <a:p>
            <a:pPr lvl="3"/>
            <a:r>
              <a:rPr lang="en-US" dirty="0"/>
              <a:t>Could not blow out lamp on the Sabbath</a:t>
            </a:r>
          </a:p>
        </p:txBody>
      </p:sp>
    </p:spTree>
    <p:extLst>
      <p:ext uri="{BB962C8B-B14F-4D97-AF65-F5344CB8AC3E}">
        <p14:creationId xmlns:p14="http://schemas.microsoft.com/office/powerpoint/2010/main" val="112159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CA30-35DD-7270-0347-21C18625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FFB00-0D75-13C1-C16F-0734572A3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these so-called “laws” were intended to…</a:t>
            </a:r>
          </a:p>
          <a:p>
            <a:pPr lvl="1"/>
            <a:r>
              <a:rPr lang="en-US" dirty="0"/>
              <a:t>Control someone else…</a:t>
            </a:r>
          </a:p>
          <a:p>
            <a:pPr lvl="1"/>
            <a:r>
              <a:rPr lang="en-US" dirty="0"/>
              <a:t>Make sure you appear to be better than others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The person who is the biggest problem in your life and mine is the one…</a:t>
            </a:r>
          </a:p>
          <a:p>
            <a:pPr lvl="2"/>
            <a:r>
              <a:rPr lang="en-US" dirty="0"/>
              <a:t>Who is looking at you when you look in the mirror</a:t>
            </a:r>
          </a:p>
          <a:p>
            <a:pPr lvl="2"/>
            <a:r>
              <a:rPr lang="en-US" dirty="0"/>
              <a:t>Romans 3: 10…</a:t>
            </a:r>
          </a:p>
          <a:p>
            <a:pPr lvl="3"/>
            <a:r>
              <a:rPr lang="en-US" dirty="0"/>
              <a:t>There is none righteous… no not even me!!!!!</a:t>
            </a:r>
          </a:p>
          <a:p>
            <a:pPr lvl="2"/>
            <a:r>
              <a:rPr lang="en-US" dirty="0"/>
              <a:t>Romans 3: 23</a:t>
            </a:r>
          </a:p>
          <a:p>
            <a:pPr lvl="3"/>
            <a:r>
              <a:rPr lang="en-US" dirty="0"/>
              <a:t>For all have sinned… including the person looking at me in the mirror</a:t>
            </a:r>
          </a:p>
        </p:txBody>
      </p:sp>
    </p:spTree>
    <p:extLst>
      <p:ext uri="{BB962C8B-B14F-4D97-AF65-F5344CB8AC3E}">
        <p14:creationId xmlns:p14="http://schemas.microsoft.com/office/powerpoint/2010/main" val="8648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BF63-7E28-DF5A-F756-94CE809E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A645-DF16-B53C-42CD-D58A9FA24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9: 16b… how can?????</a:t>
            </a:r>
          </a:p>
          <a:p>
            <a:pPr lvl="1"/>
            <a:r>
              <a:rPr lang="en-US" dirty="0"/>
              <a:t>Questioning faith…</a:t>
            </a:r>
          </a:p>
          <a:p>
            <a:pPr lvl="2"/>
            <a:r>
              <a:rPr lang="en-US" dirty="0"/>
              <a:t>Acts 17: 11-12</a:t>
            </a:r>
          </a:p>
          <a:p>
            <a:r>
              <a:rPr lang="en-US" dirty="0"/>
              <a:t>Note the three step approach of the Bereans...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They received the Word with great eagerness</a:t>
            </a:r>
          </a:p>
          <a:p>
            <a:pPr lvl="3"/>
            <a:r>
              <a:rPr lang="en-US" dirty="0"/>
              <a:t>The Word...</a:t>
            </a:r>
          </a:p>
          <a:p>
            <a:pPr lvl="3"/>
            <a:r>
              <a:rPr lang="en-US" dirty="0"/>
              <a:t>Was the measuring tool</a:t>
            </a:r>
          </a:p>
          <a:p>
            <a:pPr lvl="3"/>
            <a:r>
              <a:rPr lang="en-US" dirty="0"/>
              <a:t>Not man-made theology</a:t>
            </a:r>
          </a:p>
          <a:p>
            <a:pPr lvl="3"/>
            <a:r>
              <a:rPr lang="en-US" dirty="0"/>
              <a:t>It is the witness of Scripture that governs our lives</a:t>
            </a:r>
          </a:p>
        </p:txBody>
      </p:sp>
    </p:spTree>
    <p:extLst>
      <p:ext uri="{BB962C8B-B14F-4D97-AF65-F5344CB8AC3E}">
        <p14:creationId xmlns:p14="http://schemas.microsoft.com/office/powerpoint/2010/main" val="226392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5313-D639-EAF9-C9D3-89B990C8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D6A69-D6FD-A8A2-E4CC-95353E4E3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They examined the Scriptures… Daily…</a:t>
            </a:r>
          </a:p>
          <a:p>
            <a:pPr lvl="2"/>
            <a:r>
              <a:rPr lang="en-US" dirty="0"/>
              <a:t>Proverbs 27: 17…. as iron... Deuteronomy 6: 6-9…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Two-fold reason</a:t>
            </a:r>
          </a:p>
          <a:p>
            <a:pPr lvl="2"/>
            <a:r>
              <a:rPr lang="en-US" dirty="0"/>
              <a:t>First… from Gen to Rev…</a:t>
            </a:r>
          </a:p>
          <a:p>
            <a:pPr lvl="3"/>
            <a:r>
              <a:rPr lang="en-US" dirty="0"/>
              <a:t>Revelation of God the Father, God the Son, God the Holy Spirit</a:t>
            </a:r>
          </a:p>
          <a:p>
            <a:pPr lvl="2"/>
            <a:r>
              <a:rPr lang="en-US" dirty="0"/>
              <a:t>Second…</a:t>
            </a:r>
          </a:p>
          <a:p>
            <a:pPr lvl="3"/>
            <a:r>
              <a:rPr lang="en-US" dirty="0"/>
              <a:t>That revelation is intended to break the power of sin in our lives</a:t>
            </a:r>
          </a:p>
          <a:p>
            <a:pPr lvl="3"/>
            <a:r>
              <a:rPr lang="en-US" dirty="0"/>
              <a:t>For the glory of God</a:t>
            </a:r>
          </a:p>
        </p:txBody>
      </p:sp>
    </p:spTree>
    <p:extLst>
      <p:ext uri="{BB962C8B-B14F-4D97-AF65-F5344CB8AC3E}">
        <p14:creationId xmlns:p14="http://schemas.microsoft.com/office/powerpoint/2010/main" val="279471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B088D-D0CC-4DE0-5AD8-583C1C99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A069-7A84-5F30-A00D-946F4AE05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They searched what Scriptures?</a:t>
            </a:r>
          </a:p>
          <a:p>
            <a:pPr lvl="1"/>
            <a:r>
              <a:rPr lang="en-US" dirty="0"/>
              <a:t>The Old Testament</a:t>
            </a:r>
          </a:p>
          <a:p>
            <a:pPr lvl="2"/>
            <a:r>
              <a:rPr lang="en-US" dirty="0"/>
              <a:t>In the Old the New is contained</a:t>
            </a:r>
          </a:p>
          <a:p>
            <a:pPr lvl="2"/>
            <a:r>
              <a:rPr lang="en-US" dirty="0"/>
              <a:t>In the New the Old is explained</a:t>
            </a:r>
          </a:p>
          <a:p>
            <a:pPr lvl="1"/>
            <a:r>
              <a:rPr lang="en-US" dirty="0"/>
              <a:t>II Timothy 3: 16-17</a:t>
            </a:r>
          </a:p>
          <a:p>
            <a:r>
              <a:rPr lang="en-US" dirty="0"/>
              <a:t>Lesson # 2</a:t>
            </a:r>
          </a:p>
          <a:p>
            <a:pPr lvl="1"/>
            <a:r>
              <a:rPr lang="en-US" dirty="0"/>
              <a:t>II Corinthians 3: 17-18; Romans 12: 1-2</a:t>
            </a:r>
          </a:p>
          <a:p>
            <a:pPr lvl="1"/>
            <a:r>
              <a:rPr lang="en-US" dirty="0"/>
              <a:t>Your life and my life is to be the reflection of Christ</a:t>
            </a:r>
          </a:p>
        </p:txBody>
      </p:sp>
    </p:spTree>
    <p:extLst>
      <p:ext uri="{BB962C8B-B14F-4D97-AF65-F5344CB8AC3E}">
        <p14:creationId xmlns:p14="http://schemas.microsoft.com/office/powerpoint/2010/main" val="40890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9C3E-2C11-E678-F059-D057DE0F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6591-A348-7C23-ECD4-5D8680C55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Confession of Jesus Christ</a:t>
            </a:r>
          </a:p>
          <a:p>
            <a:pPr lvl="1"/>
            <a:r>
              <a:rPr lang="en-US" dirty="0"/>
              <a:t>John 9: 17; 32-33</a:t>
            </a:r>
          </a:p>
          <a:p>
            <a:pPr lvl="1"/>
            <a:r>
              <a:rPr lang="en-US" dirty="0"/>
              <a:t>Since the beginning of time???</a:t>
            </a:r>
          </a:p>
          <a:p>
            <a:pPr lvl="2"/>
            <a:r>
              <a:rPr lang="en-US" dirty="0"/>
              <a:t>Not one instance in the Old Testament…</a:t>
            </a:r>
          </a:p>
          <a:p>
            <a:pPr lvl="2"/>
            <a:r>
              <a:rPr lang="en-US" dirty="0"/>
              <a:t>Blind eyes healed</a:t>
            </a:r>
          </a:p>
          <a:p>
            <a:pPr lvl="2"/>
            <a:r>
              <a:rPr lang="en-US" dirty="0"/>
              <a:t>Why not?</a:t>
            </a:r>
          </a:p>
          <a:p>
            <a:pPr lvl="3"/>
            <a:r>
              <a:rPr lang="en-US" dirty="0"/>
              <a:t>John 9: 2</a:t>
            </a:r>
          </a:p>
          <a:p>
            <a:pPr lvl="3"/>
            <a:r>
              <a:rPr lang="en-US" dirty="0"/>
              <a:t>Matthew 9: 1-7</a:t>
            </a:r>
          </a:p>
          <a:p>
            <a:r>
              <a:rPr lang="en-US" dirty="0"/>
              <a:t>Lesson # 3…</a:t>
            </a:r>
          </a:p>
          <a:p>
            <a:pPr lvl="1"/>
            <a:r>
              <a:rPr lang="en-US" dirty="0"/>
              <a:t>The healing for sin…</a:t>
            </a:r>
          </a:p>
          <a:p>
            <a:pPr lvl="1"/>
            <a:r>
              <a:rPr lang="en-US" dirty="0"/>
              <a:t>Is available in Christ alone…. (John 5: 14)</a:t>
            </a:r>
          </a:p>
        </p:txBody>
      </p:sp>
    </p:spTree>
    <p:extLst>
      <p:ext uri="{BB962C8B-B14F-4D97-AF65-F5344CB8AC3E}">
        <p14:creationId xmlns:p14="http://schemas.microsoft.com/office/powerpoint/2010/main" val="204959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0901-01AF-D5A6-7481-A599085E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You See?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86E2E-9A6C-1295-90EF-1485A4E03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Stubborn and willful ignorance (John 9: 18)</a:t>
            </a:r>
          </a:p>
          <a:p>
            <a:pPr lvl="1"/>
            <a:r>
              <a:rPr lang="en-US" dirty="0"/>
              <a:t>There are none so blind as those who will not see</a:t>
            </a:r>
          </a:p>
          <a:p>
            <a:r>
              <a:rPr lang="en-US" dirty="0"/>
              <a:t>They call the blind man’s parents?</a:t>
            </a:r>
          </a:p>
          <a:p>
            <a:pPr lvl="1"/>
            <a:r>
              <a:rPr lang="en-US" dirty="0"/>
              <a:t>Question…?</a:t>
            </a:r>
          </a:p>
          <a:p>
            <a:pPr lvl="2"/>
            <a:r>
              <a:rPr lang="en-US" dirty="0"/>
              <a:t>If this were your son why would he be a beggar? (John 9: 8)</a:t>
            </a:r>
          </a:p>
          <a:p>
            <a:pPr lvl="2"/>
            <a:r>
              <a:rPr lang="en-US" dirty="0"/>
              <a:t>Here is a dysfunctional family situation</a:t>
            </a:r>
          </a:p>
          <a:p>
            <a:pPr lvl="1"/>
            <a:r>
              <a:rPr lang="en-US" dirty="0"/>
              <a:t>Note the answer of the parents…</a:t>
            </a:r>
          </a:p>
          <a:p>
            <a:pPr lvl="2"/>
            <a:r>
              <a:rPr lang="en-US" dirty="0"/>
              <a:t>How he now sees???</a:t>
            </a:r>
          </a:p>
          <a:p>
            <a:pPr lvl="2"/>
            <a:r>
              <a:rPr lang="en-US" dirty="0"/>
              <a:t>Or who opened his eyes???</a:t>
            </a:r>
          </a:p>
        </p:txBody>
      </p:sp>
    </p:spTree>
    <p:extLst>
      <p:ext uri="{BB962C8B-B14F-4D97-AF65-F5344CB8AC3E}">
        <p14:creationId xmlns:p14="http://schemas.microsoft.com/office/powerpoint/2010/main" val="315204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721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How Do You See?</vt:lpstr>
      <vt:lpstr>How Do You See?</vt:lpstr>
      <vt:lpstr>How Do You See?</vt:lpstr>
      <vt:lpstr>How Do You See?</vt:lpstr>
      <vt:lpstr>How Do You See?</vt:lpstr>
      <vt:lpstr>How Do You See?</vt:lpstr>
      <vt:lpstr>How Do You See?</vt:lpstr>
      <vt:lpstr>How Do You See?</vt:lpstr>
      <vt:lpstr>How Do You See?</vt:lpstr>
      <vt:lpstr>How Do You See?</vt:lpstr>
      <vt:lpstr>How Do You See?</vt:lpstr>
      <vt:lpstr>How Do You See?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25</cp:revision>
  <dcterms:created xsi:type="dcterms:W3CDTF">2022-06-22T12:11:31Z</dcterms:created>
  <dcterms:modified xsi:type="dcterms:W3CDTF">2023-01-20T12:56:37Z</dcterms:modified>
</cp:coreProperties>
</file>