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Hope in Tribulation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FAD6C-254B-D94F-A15A-A0D479142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Cor 15: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EA0DE-50CE-CE49-B688-1A493CFA1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2469"/>
            <a:ext cx="11338560" cy="52290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Why is this called the “first resurrection?”</a:t>
            </a:r>
          </a:p>
          <a:p>
            <a:pPr lvl="1"/>
            <a:r>
              <a:rPr lang="en-US" dirty="0"/>
              <a:t>The Rapture is a sign-less event </a:t>
            </a:r>
          </a:p>
          <a:p>
            <a:pPr lvl="1"/>
            <a:r>
              <a:rPr lang="en-US" dirty="0"/>
              <a:t>This resurrection is a direct result of </a:t>
            </a:r>
          </a:p>
          <a:p>
            <a:pPr lvl="2"/>
            <a:r>
              <a:rPr lang="en-US" dirty="0"/>
              <a:t>Revelation 19: 11-16</a:t>
            </a:r>
          </a:p>
          <a:p>
            <a:pPr lvl="2"/>
            <a:r>
              <a:rPr lang="en-US" dirty="0"/>
              <a:t>Jesus is coming to set up His millennial reign (Revelation 20: 1-2)</a:t>
            </a:r>
          </a:p>
          <a:p>
            <a:pPr lvl="2"/>
            <a:r>
              <a:rPr lang="en-US" dirty="0"/>
              <a:t>This is the ”first” resurrection after His coming to earth</a:t>
            </a:r>
          </a:p>
          <a:p>
            <a:pPr lvl="2"/>
            <a:r>
              <a:rPr lang="en-US" dirty="0"/>
              <a:t>Remember the Book of the Revelation is written primarily to the Jew</a:t>
            </a:r>
          </a:p>
          <a:p>
            <a:pPr lvl="3"/>
            <a:r>
              <a:rPr lang="en-US" dirty="0"/>
              <a:t>All symbolism is of the O.T…</a:t>
            </a:r>
          </a:p>
          <a:p>
            <a:pPr lvl="3"/>
            <a:r>
              <a:rPr lang="en-US" dirty="0"/>
              <a:t>The Tribulation period is to get the attention of Israel </a:t>
            </a:r>
          </a:p>
        </p:txBody>
      </p:sp>
    </p:spTree>
    <p:extLst>
      <p:ext uri="{BB962C8B-B14F-4D97-AF65-F5344CB8AC3E}">
        <p14:creationId xmlns:p14="http://schemas.microsoft.com/office/powerpoint/2010/main" val="254773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A526D-257A-FA48-B774-10981AB58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 20: 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8446D-2E02-3945-881A-0F9304D3F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2279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third resurrection</a:t>
            </a:r>
          </a:p>
          <a:p>
            <a:pPr lvl="1"/>
            <a:r>
              <a:rPr lang="en-US" dirty="0"/>
              <a:t>At the end of the 1,000 years</a:t>
            </a:r>
          </a:p>
          <a:p>
            <a:pPr lvl="1"/>
            <a:r>
              <a:rPr lang="en-US" dirty="0"/>
              <a:t>Satan is released for a short time and is defeated for ever</a:t>
            </a:r>
          </a:p>
          <a:p>
            <a:r>
              <a:rPr lang="en-US" dirty="0"/>
              <a:t>Revelation 20: 11-12</a:t>
            </a:r>
          </a:p>
          <a:p>
            <a:pPr lvl="1"/>
            <a:r>
              <a:rPr lang="en-US" dirty="0"/>
              <a:t>Books were opened </a:t>
            </a:r>
          </a:p>
          <a:p>
            <a:pPr lvl="1"/>
            <a:r>
              <a:rPr lang="en-US" dirty="0"/>
              <a:t>All the wicked dead are raised to face judgment (Revelation 20: 12-13</a:t>
            </a:r>
          </a:p>
          <a:p>
            <a:pPr lvl="1"/>
            <a:r>
              <a:rPr lang="en-US" dirty="0"/>
              <a:t>If anyone’s name was not found in “Book of life”</a:t>
            </a:r>
          </a:p>
          <a:p>
            <a:pPr lvl="2"/>
            <a:r>
              <a:rPr lang="en-US" dirty="0"/>
              <a:t>He was thrown into the lake of fire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4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FDE5-7FBA-604E-934F-56E5D75A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5574E-37F5-9E40-BE3C-D83C12E3A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78280"/>
            <a:ext cx="11338560" cy="5243195"/>
          </a:xfrm>
        </p:spPr>
        <p:txBody>
          <a:bodyPr>
            <a:normAutofit/>
          </a:bodyPr>
          <a:lstStyle/>
          <a:p>
            <a:r>
              <a:rPr lang="en-US" dirty="0"/>
              <a:t>Those who have insight</a:t>
            </a:r>
          </a:p>
          <a:p>
            <a:pPr lvl="1"/>
            <a:r>
              <a:rPr lang="en-US" dirty="0"/>
              <a:t>Today you have received insight	</a:t>
            </a:r>
          </a:p>
          <a:p>
            <a:r>
              <a:rPr lang="en-US" dirty="0"/>
              <a:t>Placed before you today is</a:t>
            </a:r>
          </a:p>
          <a:p>
            <a:pPr lvl="1"/>
            <a:r>
              <a:rPr lang="en-US" dirty="0"/>
              <a:t>Everlasting life… or</a:t>
            </a:r>
          </a:p>
          <a:p>
            <a:pPr lvl="1"/>
            <a:r>
              <a:rPr lang="en-US" dirty="0"/>
              <a:t>Everlasting contempt</a:t>
            </a:r>
          </a:p>
          <a:p>
            <a:r>
              <a:rPr lang="en-US" sz="6000" u="sng" dirty="0"/>
              <a:t>Choose wisely</a:t>
            </a:r>
          </a:p>
        </p:txBody>
      </p:sp>
    </p:spTree>
    <p:extLst>
      <p:ext uri="{BB962C8B-B14F-4D97-AF65-F5344CB8AC3E}">
        <p14:creationId xmlns:p14="http://schemas.microsoft.com/office/powerpoint/2010/main" val="119397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15B7-4B19-264B-8BAE-22397EC92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17691-2D18-FB4B-A3C1-8B2ADE1C6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63040"/>
            <a:ext cx="11338560" cy="525843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Last week we looked at “time of distress”</a:t>
            </a:r>
          </a:p>
          <a:p>
            <a:r>
              <a:rPr lang="en-US" dirty="0"/>
              <a:t>This week I want us to look at “hope in times of distress.”</a:t>
            </a:r>
          </a:p>
          <a:p>
            <a:pPr lvl="1"/>
            <a:r>
              <a:rPr lang="en-US" dirty="0"/>
              <a:t>Note Vs 1 </a:t>
            </a:r>
          </a:p>
          <a:p>
            <a:pPr lvl="1"/>
            <a:r>
              <a:rPr lang="en-US" dirty="0"/>
              <a:t>An interesting quote…</a:t>
            </a:r>
          </a:p>
          <a:p>
            <a:pPr lvl="2"/>
            <a:r>
              <a:rPr lang="en-US" dirty="0"/>
              <a:t>“Everyone who is found written in the book will be rescued.”</a:t>
            </a:r>
          </a:p>
          <a:p>
            <a:r>
              <a:rPr lang="en-US" dirty="0"/>
              <a:t>Confusing statement to some because</a:t>
            </a:r>
          </a:p>
          <a:p>
            <a:pPr lvl="1"/>
            <a:r>
              <a:rPr lang="en-US" dirty="0"/>
              <a:t>Some teach the O.T. saints knew nothing of the resurrection of the dead.</a:t>
            </a:r>
          </a:p>
        </p:txBody>
      </p:sp>
    </p:spTree>
    <p:extLst>
      <p:ext uri="{BB962C8B-B14F-4D97-AF65-F5344CB8AC3E}">
        <p14:creationId xmlns:p14="http://schemas.microsoft.com/office/powerpoint/2010/main" val="303919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46262-65C4-364D-B7A9-C144FE957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DE943-5137-9043-B421-A847EB66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Is that a true concept?</a:t>
            </a:r>
          </a:p>
          <a:p>
            <a:pPr lvl="1"/>
            <a:r>
              <a:rPr lang="en-US" dirty="0"/>
              <a:t>Turn to the oldest book in the Bible</a:t>
            </a:r>
          </a:p>
          <a:p>
            <a:pPr lvl="1"/>
            <a:r>
              <a:rPr lang="en-US" dirty="0"/>
              <a:t>Job 19: 25-27</a:t>
            </a:r>
          </a:p>
          <a:p>
            <a:pPr lvl="2"/>
            <a:r>
              <a:rPr lang="en-US" dirty="0"/>
              <a:t>Abraham</a:t>
            </a:r>
          </a:p>
          <a:p>
            <a:pPr lvl="3"/>
            <a:r>
              <a:rPr lang="en-US" dirty="0"/>
              <a:t>Hebrews 11: 17-19</a:t>
            </a:r>
          </a:p>
          <a:p>
            <a:pPr lvl="3"/>
            <a:r>
              <a:rPr lang="en-US" dirty="0"/>
              <a:t>Hebrews 11: 32-40</a:t>
            </a:r>
          </a:p>
          <a:p>
            <a:pPr lvl="4"/>
            <a:r>
              <a:rPr lang="en-US" dirty="0"/>
              <a:t>All those mentioned are O.T. saints</a:t>
            </a:r>
          </a:p>
          <a:p>
            <a:r>
              <a:rPr lang="en-US" dirty="0"/>
              <a:t>Acts 23: 8-10     Pharisees and Sadducees</a:t>
            </a:r>
          </a:p>
          <a:p>
            <a:pPr lvl="1"/>
            <a:r>
              <a:rPr lang="en-US" dirty="0"/>
              <a:t>Vs 10… Officials afraid Paul would be torn apart</a:t>
            </a:r>
          </a:p>
        </p:txBody>
      </p:sp>
    </p:spTree>
    <p:extLst>
      <p:ext uri="{BB962C8B-B14F-4D97-AF65-F5344CB8AC3E}">
        <p14:creationId xmlns:p14="http://schemas.microsoft.com/office/powerpoint/2010/main" val="146047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C3796-C66B-9545-B21F-7EDD7DFC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12: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EA6B-DBEF-6D48-8DD7-39973577A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“Everyone who is found written in the book”</a:t>
            </a:r>
          </a:p>
          <a:p>
            <a:r>
              <a:rPr lang="en-US" dirty="0"/>
              <a:t>What book?</a:t>
            </a:r>
          </a:p>
          <a:p>
            <a:pPr lvl="1"/>
            <a:r>
              <a:rPr lang="en-US" dirty="0"/>
              <a:t>Malachi 3: 16-18</a:t>
            </a:r>
          </a:p>
          <a:p>
            <a:pPr lvl="2"/>
            <a:r>
              <a:rPr lang="en-US" dirty="0"/>
              <a:t>Distinguishing feature?</a:t>
            </a:r>
          </a:p>
          <a:p>
            <a:pPr lvl="3"/>
            <a:r>
              <a:rPr lang="en-US" dirty="0"/>
              <a:t>Those who ”fear the Lord”</a:t>
            </a:r>
          </a:p>
          <a:p>
            <a:pPr lvl="3"/>
            <a:r>
              <a:rPr lang="en-US" dirty="0"/>
              <a:t>Those who do/did not</a:t>
            </a:r>
          </a:p>
          <a:p>
            <a:pPr lvl="1"/>
            <a:r>
              <a:rPr lang="en-US" dirty="0"/>
              <a:t>Revelation 20: 15</a:t>
            </a:r>
          </a:p>
          <a:p>
            <a:pPr lvl="2"/>
            <a:r>
              <a:rPr lang="en-US" dirty="0"/>
              <a:t>The book of life</a:t>
            </a:r>
          </a:p>
          <a:p>
            <a:r>
              <a:rPr lang="en-US" dirty="0"/>
              <a:t>John 5: 28</a:t>
            </a:r>
          </a:p>
        </p:txBody>
      </p:sp>
    </p:spTree>
    <p:extLst>
      <p:ext uri="{BB962C8B-B14F-4D97-AF65-F5344CB8AC3E}">
        <p14:creationId xmlns:p14="http://schemas.microsoft.com/office/powerpoint/2010/main" val="307153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A673E-BA2D-E249-AE42-29D222F9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Cor 15: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107D6-A671-6147-862C-916A83193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 what does the Bible teach about the resurrection of the dead?</a:t>
            </a:r>
          </a:p>
          <a:p>
            <a:pPr lvl="1"/>
            <a:r>
              <a:rPr lang="en-US" dirty="0"/>
              <a:t>Some will be raised to life</a:t>
            </a:r>
          </a:p>
          <a:p>
            <a:pPr lvl="1"/>
            <a:r>
              <a:rPr lang="en-US" dirty="0"/>
              <a:t>Others to judgment</a:t>
            </a:r>
          </a:p>
          <a:p>
            <a:r>
              <a:rPr lang="en-US" dirty="0"/>
              <a:t>There are going to be three resurrections</a:t>
            </a:r>
          </a:p>
          <a:p>
            <a:pPr lvl="1"/>
            <a:r>
              <a:rPr lang="en-US" dirty="0"/>
              <a:t>I Corinthians 15: 20-26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resurrection</a:t>
            </a:r>
          </a:p>
          <a:p>
            <a:pPr lvl="1"/>
            <a:r>
              <a:rPr lang="en-US" dirty="0"/>
              <a:t>Jesus Christ was raised from the dead</a:t>
            </a:r>
          </a:p>
        </p:txBody>
      </p:sp>
    </p:spTree>
    <p:extLst>
      <p:ext uri="{BB962C8B-B14F-4D97-AF65-F5344CB8AC3E}">
        <p14:creationId xmlns:p14="http://schemas.microsoft.com/office/powerpoint/2010/main" val="296711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1647-5F03-8444-B070-9719BDB08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Cor 15: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D6041-21D3-E843-A554-91A0C566B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do we know Jesus was raised from the dead?</a:t>
            </a:r>
          </a:p>
          <a:p>
            <a:pPr lvl="1"/>
            <a:r>
              <a:rPr lang="en-US" dirty="0"/>
              <a:t>Note the progression  (I Corinthians 15: 3-4)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resurrection</a:t>
            </a:r>
          </a:p>
          <a:p>
            <a:pPr lvl="2"/>
            <a:r>
              <a:rPr lang="en-US" dirty="0"/>
              <a:t>Proof</a:t>
            </a:r>
          </a:p>
          <a:p>
            <a:pPr lvl="3"/>
            <a:r>
              <a:rPr lang="en-US" dirty="0"/>
              <a:t>Luke 24: 34… (appeared to Cephas)</a:t>
            </a:r>
          </a:p>
          <a:p>
            <a:pPr lvl="3"/>
            <a:r>
              <a:rPr lang="en-US" dirty="0"/>
              <a:t>Two men on the road to Emmaus (Luke 24: 31)</a:t>
            </a:r>
          </a:p>
          <a:p>
            <a:pPr lvl="3"/>
            <a:r>
              <a:rPr lang="en-US" dirty="0"/>
              <a:t>Then He appears to the 12 (Luke 24: 36-40)</a:t>
            </a:r>
          </a:p>
          <a:p>
            <a:pPr lvl="3"/>
            <a:r>
              <a:rPr lang="en-US" dirty="0"/>
              <a:t>Then to 500 more eyewitnesses (I Corinthians 15: 6)</a:t>
            </a:r>
          </a:p>
          <a:p>
            <a:pPr lvl="3"/>
            <a:r>
              <a:rPr lang="en-US" dirty="0"/>
              <a:t>James (Acts 12: 17)</a:t>
            </a:r>
          </a:p>
          <a:p>
            <a:pPr lvl="3"/>
            <a:r>
              <a:rPr lang="en-US" dirty="0"/>
              <a:t>Me also (Acts 9: 3-8)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9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8821-F954-0A43-834E-E5CF1409E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Cor 15: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05C76-EC26-9146-8CEB-3E380AD1D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the first-fruits?</a:t>
            </a:r>
          </a:p>
          <a:p>
            <a:pPr lvl="1"/>
            <a:r>
              <a:rPr lang="en-US" dirty="0"/>
              <a:t>Remember Christ first…</a:t>
            </a:r>
          </a:p>
          <a:p>
            <a:pPr lvl="1"/>
            <a:r>
              <a:rPr lang="en-US" dirty="0"/>
              <a:t>Matthew 27: 51-53</a:t>
            </a:r>
          </a:p>
          <a:p>
            <a:pPr lvl="2"/>
            <a:r>
              <a:rPr lang="en-US" dirty="0"/>
              <a:t>Note… ”after His resurrection they entered Jerusalem”</a:t>
            </a:r>
          </a:p>
          <a:p>
            <a:pPr lvl="2"/>
            <a:r>
              <a:rPr lang="en-US" dirty="0"/>
              <a:t>And appeared to many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3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B082-2CEA-D547-864D-927F9CCE7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Cor 15: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F42E0-E954-334B-8350-E1ECCBF45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 Corinthians 15: 23…..</a:t>
            </a:r>
          </a:p>
          <a:p>
            <a:pPr lvl="1"/>
            <a:r>
              <a:rPr lang="en-US" dirty="0"/>
              <a:t>“After that those who are Christ’s at His coming.”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aspect of the “first” resurrection</a:t>
            </a:r>
          </a:p>
          <a:p>
            <a:pPr lvl="1"/>
            <a:r>
              <a:rPr lang="en-US" dirty="0"/>
              <a:t>I Corinthians 15: 51-57</a:t>
            </a:r>
          </a:p>
          <a:p>
            <a:pPr lvl="1"/>
            <a:r>
              <a:rPr lang="en-US" dirty="0"/>
              <a:t>I Thessalonians 4: 10</a:t>
            </a:r>
          </a:p>
          <a:p>
            <a:pPr lvl="1"/>
            <a:r>
              <a:rPr lang="en-US" dirty="0"/>
              <a:t>I Thessalonians 4: 13-18</a:t>
            </a:r>
          </a:p>
          <a:p>
            <a:pPr lvl="2"/>
            <a:r>
              <a:rPr lang="en-US" dirty="0"/>
              <a:t>Also known as the “Rapture” of the Church</a:t>
            </a:r>
          </a:p>
          <a:p>
            <a:pPr lvl="2"/>
            <a:r>
              <a:rPr lang="en-US" dirty="0"/>
              <a:t>From the Greek “</a:t>
            </a:r>
            <a:r>
              <a:rPr lang="en-US" dirty="0" err="1"/>
              <a:t>harpazo</a:t>
            </a:r>
            <a:r>
              <a:rPr lang="en-US" dirty="0"/>
              <a:t>”</a:t>
            </a:r>
          </a:p>
          <a:p>
            <a:pPr lvl="3"/>
            <a:r>
              <a:rPr lang="en-US" dirty="0"/>
              <a:t>To snatch away suddenly</a:t>
            </a:r>
          </a:p>
        </p:txBody>
      </p:sp>
    </p:spTree>
    <p:extLst>
      <p:ext uri="{BB962C8B-B14F-4D97-AF65-F5344CB8AC3E}">
        <p14:creationId xmlns:p14="http://schemas.microsoft.com/office/powerpoint/2010/main" val="5595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9E45A-21B2-E045-86CE-0DD1A262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Cor 15: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C2CCB-93F9-344C-9D3E-609C10329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24000"/>
            <a:ext cx="11338560" cy="51974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Note Vs 24</a:t>
            </a:r>
          </a:p>
          <a:p>
            <a:pPr lvl="1"/>
            <a:r>
              <a:rPr lang="en-US" dirty="0"/>
              <a:t>“Then comes the end”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resurrection</a:t>
            </a:r>
          </a:p>
          <a:p>
            <a:pPr lvl="1"/>
            <a:r>
              <a:rPr lang="en-US" dirty="0"/>
              <a:t>Revelation 20: 4</a:t>
            </a:r>
          </a:p>
          <a:p>
            <a:pPr lvl="1"/>
            <a:r>
              <a:rPr lang="en-US" dirty="0"/>
              <a:t>These are the Tribulation saints that are raised</a:t>
            </a:r>
          </a:p>
          <a:p>
            <a:pPr lvl="1"/>
            <a:r>
              <a:rPr lang="en-US" dirty="0"/>
              <a:t>Vs 5… These are the O.T. saints that are raised </a:t>
            </a:r>
          </a:p>
          <a:p>
            <a:pPr lvl="2"/>
            <a:r>
              <a:rPr lang="en-US" dirty="0"/>
              <a:t>Luke 14: 13-14</a:t>
            </a:r>
          </a:p>
          <a:p>
            <a:pPr lvl="3"/>
            <a:r>
              <a:rPr lang="en-US" dirty="0"/>
              <a:t>All these mentioned are considered “unclean” by men but not by God</a:t>
            </a:r>
          </a:p>
        </p:txBody>
      </p:sp>
    </p:spTree>
    <p:extLst>
      <p:ext uri="{BB962C8B-B14F-4D97-AF65-F5344CB8AC3E}">
        <p14:creationId xmlns:p14="http://schemas.microsoft.com/office/powerpoint/2010/main" val="85965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663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Daniel 12: 1-3</vt:lpstr>
      <vt:lpstr>Daniel 12: 1-3</vt:lpstr>
      <vt:lpstr>Daniel 12: 1-3</vt:lpstr>
      <vt:lpstr>Daniel 12: 1-3</vt:lpstr>
      <vt:lpstr>I Cor 15: 23</vt:lpstr>
      <vt:lpstr>I Cor 15: 23</vt:lpstr>
      <vt:lpstr>I Cor 15: 23</vt:lpstr>
      <vt:lpstr>I Cor 15: 23</vt:lpstr>
      <vt:lpstr>I Cor 15: 23</vt:lpstr>
      <vt:lpstr>I Cor 15: 23</vt:lpstr>
      <vt:lpstr>Rev 20: 11-15</vt:lpstr>
      <vt:lpstr>Daniel 12: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19</cp:revision>
  <dcterms:created xsi:type="dcterms:W3CDTF">2019-12-16T14:17:55Z</dcterms:created>
  <dcterms:modified xsi:type="dcterms:W3CDTF">2021-11-18T15:53:25Z</dcterms:modified>
</cp:coreProperties>
</file>