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15"/>
  </p:normalViewPr>
  <p:slideViewPr>
    <p:cSldViewPr snapToGrid="0" snapToObjects="1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Daniel 12: 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Hope in Tribulation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1EEB5-EB6B-F94B-8005-C84F819BA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18B5E-D764-0C4F-BE10-F380F305A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71600"/>
            <a:ext cx="1133856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Why would God do such a thing?</a:t>
            </a:r>
          </a:p>
          <a:p>
            <a:pPr lvl="1"/>
            <a:r>
              <a:rPr lang="en-US" dirty="0"/>
              <a:t>Romans 11: 25-27</a:t>
            </a:r>
          </a:p>
          <a:p>
            <a:r>
              <a:rPr lang="en-US" dirty="0"/>
              <a:t>The Tribulation period comes about to get the eyes of the Jewish nation on their God</a:t>
            </a:r>
          </a:p>
          <a:p>
            <a:pPr lvl="1"/>
            <a:r>
              <a:rPr lang="en-US" dirty="0"/>
              <a:t>How will it happen?</a:t>
            </a:r>
          </a:p>
          <a:p>
            <a:pPr lvl="2"/>
            <a:r>
              <a:rPr lang="en-US" dirty="0"/>
              <a:t>Revelation 7: 4-8… the  144,000 Jewish super evangelists</a:t>
            </a:r>
          </a:p>
          <a:p>
            <a:pPr lvl="2"/>
            <a:r>
              <a:rPr lang="en-US" dirty="0"/>
              <a:t>Revelation 7: 9-10</a:t>
            </a:r>
          </a:p>
          <a:p>
            <a:pPr lvl="2"/>
            <a:r>
              <a:rPr lang="en-US" dirty="0"/>
              <a:t>II Peter 3: 9</a:t>
            </a:r>
          </a:p>
          <a:p>
            <a:pPr lvl="3"/>
            <a:r>
              <a:rPr lang="en-US" dirty="0"/>
              <a:t>He is not willing that any should perish</a:t>
            </a:r>
          </a:p>
          <a:p>
            <a:pPr lvl="3"/>
            <a:r>
              <a:rPr lang="en-US" dirty="0"/>
              <a:t>He is willing to destroy His creation just to get people to hear His voice calling them</a:t>
            </a:r>
          </a:p>
          <a:p>
            <a:pPr lvl="3"/>
            <a:r>
              <a:rPr lang="en-US" dirty="0"/>
              <a:t>In fact… He would go so far as to sacrifice His own Son rather than have people perish</a:t>
            </a:r>
          </a:p>
        </p:txBody>
      </p:sp>
    </p:spTree>
    <p:extLst>
      <p:ext uri="{BB962C8B-B14F-4D97-AF65-F5344CB8AC3E}">
        <p14:creationId xmlns:p14="http://schemas.microsoft.com/office/powerpoint/2010/main" val="268449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22085-B325-A04D-B8A6-4890D59FD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0050B-9AE6-5549-9E0A-E0652EE47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45021"/>
            <a:ext cx="11338560" cy="517645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 Peter 1: 10-12</a:t>
            </a:r>
          </a:p>
          <a:p>
            <a:pPr lvl="1"/>
            <a:r>
              <a:rPr lang="en-US" dirty="0"/>
              <a:t>True people of God are always searching and always looking</a:t>
            </a:r>
          </a:p>
          <a:p>
            <a:pPr lvl="1"/>
            <a:r>
              <a:rPr lang="en-US" dirty="0"/>
              <a:t>O.T. Prophets were struggling to understand (Daniel 12: 8)</a:t>
            </a:r>
          </a:p>
          <a:p>
            <a:pPr lvl="2"/>
            <a:r>
              <a:rPr lang="en-US" dirty="0"/>
              <a:t>Like as we are today </a:t>
            </a:r>
          </a:p>
          <a:p>
            <a:pPr lvl="2"/>
            <a:r>
              <a:rPr lang="en-US" dirty="0"/>
              <a:t>How does one make sense of what is going on in the world today?</a:t>
            </a:r>
          </a:p>
          <a:p>
            <a:r>
              <a:rPr lang="en-US" dirty="0"/>
              <a:t>Even the angels long to look into these things</a:t>
            </a:r>
          </a:p>
          <a:p>
            <a:pPr lvl="1"/>
            <a:r>
              <a:rPr lang="en-US" dirty="0"/>
              <a:t>Matthew 24: 36-39a</a:t>
            </a:r>
          </a:p>
          <a:p>
            <a:r>
              <a:rPr lang="en-US" dirty="0"/>
              <a:t>Why do they along with us long to know these things?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0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96C63-4171-024E-98CB-4B02879C9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4A494-1509-EC4C-B78A-5BC1EAB6E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is called “Hope”</a:t>
            </a:r>
          </a:p>
          <a:p>
            <a:pPr lvl="1"/>
            <a:r>
              <a:rPr lang="en-US" dirty="0"/>
              <a:t>I Peter 3: 15</a:t>
            </a:r>
          </a:p>
          <a:p>
            <a:pPr lvl="2"/>
            <a:r>
              <a:rPr lang="en-US" dirty="0"/>
              <a:t>“That is in you…”</a:t>
            </a:r>
          </a:p>
          <a:p>
            <a:r>
              <a:rPr lang="en-US" dirty="0"/>
              <a:t>Titus 2: 11-15</a:t>
            </a:r>
          </a:p>
          <a:p>
            <a:r>
              <a:rPr lang="en-US" dirty="0"/>
              <a:t>Why does the unbelieving world so hate what the Bible has to say?</a:t>
            </a:r>
          </a:p>
          <a:p>
            <a:pPr lvl="1"/>
            <a:r>
              <a:rPr lang="en-US" dirty="0"/>
              <a:t>What is hope to the Christian is abject terror to the unsaved</a:t>
            </a:r>
          </a:p>
          <a:p>
            <a:pPr lvl="1"/>
            <a:r>
              <a:rPr lang="en-US" dirty="0"/>
              <a:t>The Bible to them is a message of judgment</a:t>
            </a:r>
          </a:p>
        </p:txBody>
      </p:sp>
    </p:spTree>
    <p:extLst>
      <p:ext uri="{BB962C8B-B14F-4D97-AF65-F5344CB8AC3E}">
        <p14:creationId xmlns:p14="http://schemas.microsoft.com/office/powerpoint/2010/main" val="222301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47442-51E9-2448-BC37-1B768D858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4B8F9-ED68-0D49-8A72-86511E249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Message to the unsaved</a:t>
            </a:r>
          </a:p>
          <a:p>
            <a:pPr lvl="1"/>
            <a:r>
              <a:rPr lang="en-US" dirty="0"/>
              <a:t>Isaiah 63: 1-6</a:t>
            </a:r>
          </a:p>
          <a:p>
            <a:pPr lvl="2"/>
            <a:r>
              <a:rPr lang="en-US" dirty="0"/>
              <a:t>Jesus loves you…</a:t>
            </a:r>
          </a:p>
          <a:p>
            <a:pPr lvl="2"/>
            <a:r>
              <a:rPr lang="en-US" dirty="0"/>
              <a:t>until He doesn’t</a:t>
            </a:r>
          </a:p>
          <a:p>
            <a:pPr lvl="1"/>
            <a:r>
              <a:rPr lang="en-US" dirty="0"/>
              <a:t>Revelation 19: 15</a:t>
            </a:r>
          </a:p>
          <a:p>
            <a:pPr lvl="2"/>
            <a:r>
              <a:rPr lang="en-US" dirty="0"/>
              <a:t>That is how the unsaved see Jesus</a:t>
            </a:r>
          </a:p>
          <a:p>
            <a:pPr lvl="2"/>
            <a:r>
              <a:rPr lang="en-US" dirty="0"/>
              <a:t>That is why the political left and those in the kingdom of darkness hate the true Church of God.</a:t>
            </a:r>
          </a:p>
          <a:p>
            <a:pPr lvl="2"/>
            <a:r>
              <a:rPr lang="en-US" dirty="0"/>
              <a:t>Is it any wonder that one of the first institutions to be shut down by our politicians citing the “Wuhan flu” was the local church?</a:t>
            </a:r>
          </a:p>
        </p:txBody>
      </p:sp>
    </p:spTree>
    <p:extLst>
      <p:ext uri="{BB962C8B-B14F-4D97-AF65-F5344CB8AC3E}">
        <p14:creationId xmlns:p14="http://schemas.microsoft.com/office/powerpoint/2010/main" val="53655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B154E-4FDF-6345-B1ED-0D16D4F9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B46FA-F195-CC41-B6B7-FE0CA7D52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47800"/>
            <a:ext cx="11338560" cy="527367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Greatest fear of the “woke” generation is that the Church is going to “awaken” and preach the Word</a:t>
            </a:r>
          </a:p>
          <a:p>
            <a:r>
              <a:rPr lang="en-US" dirty="0"/>
              <a:t>Daniel 12: 1</a:t>
            </a:r>
          </a:p>
          <a:p>
            <a:pPr lvl="1"/>
            <a:r>
              <a:rPr lang="en-US" dirty="0"/>
              <a:t>”At that time”</a:t>
            </a:r>
          </a:p>
          <a:p>
            <a:pPr lvl="2"/>
            <a:r>
              <a:rPr lang="en-US" dirty="0"/>
              <a:t>Daniel 11: 35; 40; Daniel 12: 4; 9</a:t>
            </a:r>
          </a:p>
          <a:p>
            <a:r>
              <a:rPr lang="en-US" dirty="0"/>
              <a:t>What will happen?</a:t>
            </a:r>
          </a:p>
          <a:p>
            <a:pPr lvl="1"/>
            <a:r>
              <a:rPr lang="en-US" dirty="0"/>
              <a:t>Michael will arise</a:t>
            </a:r>
          </a:p>
          <a:p>
            <a:pPr lvl="1"/>
            <a:r>
              <a:rPr lang="en-US" dirty="0"/>
              <a:t>Revelation 12: 7-9</a:t>
            </a:r>
          </a:p>
          <a:p>
            <a:pPr lvl="1"/>
            <a:r>
              <a:rPr lang="en-US" dirty="0"/>
              <a:t>Satan will lose his place in heaven and be confined to the earth</a:t>
            </a:r>
          </a:p>
          <a:p>
            <a:pPr lvl="1"/>
            <a:r>
              <a:rPr lang="en-US" dirty="0"/>
              <a:t>Along with his fallen angels</a:t>
            </a:r>
          </a:p>
        </p:txBody>
      </p:sp>
    </p:spTree>
    <p:extLst>
      <p:ext uri="{BB962C8B-B14F-4D97-AF65-F5344CB8AC3E}">
        <p14:creationId xmlns:p14="http://schemas.microsoft.com/office/powerpoint/2010/main" val="6505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F6BD7-321F-EA47-A8C6-49893742E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6AD08-F357-8B40-8B6F-149DEB967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Michael will arise to protect Israel</a:t>
            </a:r>
          </a:p>
          <a:p>
            <a:pPr lvl="1"/>
            <a:r>
              <a:rPr lang="en-US" dirty="0"/>
              <a:t>“Guard over the sons of your people”</a:t>
            </a:r>
          </a:p>
          <a:p>
            <a:r>
              <a:rPr lang="en-US" dirty="0"/>
              <a:t>“Going to be a time of distress”</a:t>
            </a:r>
          </a:p>
          <a:p>
            <a:pPr lvl="1"/>
            <a:r>
              <a:rPr lang="en-US" dirty="0"/>
              <a:t>I often read this but do not take the time to meditate on this event</a:t>
            </a:r>
          </a:p>
          <a:p>
            <a:r>
              <a:rPr lang="en-US" dirty="0"/>
              <a:t>Revelation 6-19</a:t>
            </a:r>
          </a:p>
          <a:p>
            <a:pPr lvl="1"/>
            <a:r>
              <a:rPr lang="en-US" dirty="0"/>
              <a:t>Revelation 6: 3-4… total anarchy (from the breakdown of supplies?)</a:t>
            </a:r>
          </a:p>
          <a:p>
            <a:pPr lvl="1"/>
            <a:r>
              <a:rPr lang="en-US" dirty="0"/>
              <a:t>Revelation 6: 5-6… famine</a:t>
            </a:r>
          </a:p>
          <a:p>
            <a:pPr lvl="1"/>
            <a:r>
              <a:rPr lang="en-US" dirty="0"/>
              <a:t>Revelation 6: 7-8… 1/4 of the earth is killed @ 2 billion dead (six times the people living in US today)</a:t>
            </a:r>
          </a:p>
        </p:txBody>
      </p:sp>
    </p:spTree>
    <p:extLst>
      <p:ext uri="{BB962C8B-B14F-4D97-AF65-F5344CB8AC3E}">
        <p14:creationId xmlns:p14="http://schemas.microsoft.com/office/powerpoint/2010/main" val="271458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2B41F-112D-9547-806D-E79F3F4F8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51A30-5259-5048-BFB7-1ED7704E7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Revelation 6: 12… great earthquakes, sun darkened, moon looks blood red, every mountain and island moved out of their places</a:t>
            </a:r>
          </a:p>
          <a:p>
            <a:r>
              <a:rPr lang="en-US" dirty="0"/>
              <a:t>Rev 8: 7… hail and fire mixed with blood, 1/3 of the earth burned up, 1/3 of the trees burned up and all the green grass burned up</a:t>
            </a:r>
          </a:p>
          <a:p>
            <a:r>
              <a:rPr lang="en-US" dirty="0"/>
              <a:t>Revelation 8: 8-12… 1/3 of the sea became blood, 1/3 of all sea creatures died, 1/3 of all fresh water is contaminated, 1/3 of the sun and moon struck, 1/3 of the stars fell and 1/3 of the day was darkened</a:t>
            </a:r>
          </a:p>
        </p:txBody>
      </p:sp>
    </p:spTree>
    <p:extLst>
      <p:ext uri="{BB962C8B-B14F-4D97-AF65-F5344CB8AC3E}">
        <p14:creationId xmlns:p14="http://schemas.microsoft.com/office/powerpoint/2010/main" val="140086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9391C-264C-204B-8FEA-09B1D1660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27849-5C58-4F45-AABB-E4D802582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That is just the first half of the Tribulation period</a:t>
            </a:r>
          </a:p>
          <a:p>
            <a:pPr lvl="1"/>
            <a:r>
              <a:rPr lang="en-US" dirty="0"/>
              <a:t>Then come the bowl judgments</a:t>
            </a:r>
          </a:p>
          <a:p>
            <a:pPr lvl="2"/>
            <a:r>
              <a:rPr lang="en-US" dirty="0"/>
              <a:t>Malignant sores on all who have the mark</a:t>
            </a:r>
          </a:p>
          <a:p>
            <a:pPr lvl="2"/>
            <a:r>
              <a:rPr lang="en-US" dirty="0"/>
              <a:t>Sea water becomes like the blood of a dead man</a:t>
            </a:r>
          </a:p>
          <a:p>
            <a:pPr lvl="2"/>
            <a:r>
              <a:rPr lang="en-US" dirty="0"/>
              <a:t>Rivers turn to blood</a:t>
            </a:r>
          </a:p>
          <a:p>
            <a:pPr lvl="2"/>
            <a:r>
              <a:rPr lang="en-US" dirty="0"/>
              <a:t>Sun scorches the earth with heat</a:t>
            </a:r>
          </a:p>
          <a:p>
            <a:pPr lvl="2"/>
            <a:r>
              <a:rPr lang="en-US" dirty="0"/>
              <a:t>Kingdom of the beast plunges into darkness</a:t>
            </a:r>
          </a:p>
          <a:p>
            <a:pPr lvl="2"/>
            <a:r>
              <a:rPr lang="en-US" dirty="0"/>
              <a:t>Euphrates river dries up</a:t>
            </a:r>
          </a:p>
          <a:p>
            <a:pPr lvl="2"/>
            <a:r>
              <a:rPr lang="en-US" dirty="0"/>
              <a:t>Great earthquake which affects the whole earth</a:t>
            </a:r>
          </a:p>
        </p:txBody>
      </p:sp>
    </p:spTree>
    <p:extLst>
      <p:ext uri="{BB962C8B-B14F-4D97-AF65-F5344CB8AC3E}">
        <p14:creationId xmlns:p14="http://schemas.microsoft.com/office/powerpoint/2010/main" val="307567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C9400-5295-3049-BAE4-0116B52B0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4548F-1B57-5E4F-87F1-27A188B0F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Now do we understand why Michael must give a special rescue to Israel?</a:t>
            </a:r>
          </a:p>
          <a:p>
            <a:r>
              <a:rPr lang="en-US" dirty="0"/>
              <a:t>Jeremiah 30: 4-7… ”Time of Jacob’s distress/trouble”</a:t>
            </a:r>
          </a:p>
          <a:p>
            <a:pPr lvl="1"/>
            <a:r>
              <a:rPr lang="en-US" dirty="0"/>
              <a:t>Zechariah 13: 8-9</a:t>
            </a:r>
          </a:p>
          <a:p>
            <a:r>
              <a:rPr lang="en-US" dirty="0"/>
              <a:t>Matthew 24: 22… ”unless those days were shortened  no life would have been saved.”</a:t>
            </a:r>
          </a:p>
          <a:p>
            <a:r>
              <a:rPr lang="en-US" dirty="0"/>
              <a:t>“But God… ”</a:t>
            </a:r>
          </a:p>
          <a:p>
            <a:pPr lvl="1"/>
            <a:r>
              <a:rPr lang="en-US" dirty="0"/>
              <a:t>Is going to protect His remnant of the Jews</a:t>
            </a:r>
          </a:p>
          <a:p>
            <a:pPr lvl="1"/>
            <a:r>
              <a:rPr lang="en-US" dirty="0"/>
              <a:t>His remnant (Ezekiel 20: 36-38)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87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739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Daniel 12: 1-3</vt:lpstr>
      <vt:lpstr>Daniel 12: 1-3</vt:lpstr>
      <vt:lpstr>Daniel 12: 1-3</vt:lpstr>
      <vt:lpstr>Daniel 12: 1-3</vt:lpstr>
      <vt:lpstr>Daniel 12: 1-3</vt:lpstr>
      <vt:lpstr>Daniel 12: 1-3</vt:lpstr>
      <vt:lpstr>Daniel 12: 1-3</vt:lpstr>
      <vt:lpstr>Daniel 12: 1-3</vt:lpstr>
      <vt:lpstr>Daniel 12: 1-3</vt:lpstr>
      <vt:lpstr>Daniel 12: 1-3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14</cp:revision>
  <dcterms:created xsi:type="dcterms:W3CDTF">2019-12-16T14:17:55Z</dcterms:created>
  <dcterms:modified xsi:type="dcterms:W3CDTF">2021-11-18T16:06:10Z</dcterms:modified>
</cp:coreProperties>
</file>