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15"/>
  </p:normalViewPr>
  <p:slideViewPr>
    <p:cSldViewPr snapToGrid="0" snapToObjects="1">
      <p:cViewPr varScale="1">
        <p:scale>
          <a:sx n="78" d="100"/>
          <a:sy n="78" d="100"/>
        </p:scale>
        <p:origin x="6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Daniel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History of </a:t>
            </a:r>
            <a:r>
              <a:rPr lang="en-US"/>
              <a:t>Israel Foretold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8C695-020A-3341-BD62-31F8DA07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B5D7C-4EA5-674B-8F7C-D550F2511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51429"/>
            <a:ext cx="11338560" cy="527004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we know so far</a:t>
            </a:r>
          </a:p>
          <a:p>
            <a:pPr lvl="1"/>
            <a:r>
              <a:rPr lang="en-US" dirty="0"/>
              <a:t>Daniel 10, 11 &amp; 12  are all part of the message given to Daniel in </a:t>
            </a:r>
            <a:r>
              <a:rPr lang="en-US" dirty="0" err="1"/>
              <a:t>Chptr</a:t>
            </a:r>
            <a:r>
              <a:rPr lang="en-US" dirty="0"/>
              <a:t> 10: 1</a:t>
            </a:r>
          </a:p>
          <a:p>
            <a:pPr lvl="1"/>
            <a:r>
              <a:rPr lang="en-US" dirty="0" err="1"/>
              <a:t>Chptr</a:t>
            </a:r>
            <a:r>
              <a:rPr lang="en-US" dirty="0"/>
              <a:t> 11 is one used of critics because of its exacting details</a:t>
            </a:r>
          </a:p>
          <a:p>
            <a:pPr lvl="1"/>
            <a:r>
              <a:rPr lang="en-US" dirty="0"/>
              <a:t>The message in Daniel 10: 1 is a clarification of Daniel 9: 26</a:t>
            </a:r>
          </a:p>
          <a:p>
            <a:pPr lvl="2"/>
            <a:r>
              <a:rPr lang="en-US" dirty="0"/>
              <a:t>“Desolations are determined”</a:t>
            </a:r>
          </a:p>
          <a:p>
            <a:pPr lvl="2"/>
            <a:r>
              <a:rPr lang="en-US" dirty="0" err="1"/>
              <a:t>Deut</a:t>
            </a:r>
            <a:r>
              <a:rPr lang="en-US" dirty="0"/>
              <a:t> 28: 62-68 fulfilled</a:t>
            </a:r>
          </a:p>
          <a:p>
            <a:pPr lvl="2"/>
            <a:r>
              <a:rPr lang="en-US" dirty="0"/>
              <a:t>Nothing is going to change that promise</a:t>
            </a:r>
          </a:p>
          <a:p>
            <a:pPr lvl="2"/>
            <a:r>
              <a:rPr lang="en-US" dirty="0"/>
              <a:t>Vs 63….the United States should have remembered that!!!</a:t>
            </a:r>
          </a:p>
        </p:txBody>
      </p:sp>
    </p:spTree>
    <p:extLst>
      <p:ext uri="{BB962C8B-B14F-4D97-AF65-F5344CB8AC3E}">
        <p14:creationId xmlns:p14="http://schemas.microsoft.com/office/powerpoint/2010/main" val="343018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7D449-9987-BD40-8055-3F865CB1D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8B3E0-2645-DE47-903C-24DDB13DC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Note the individual speaking is not Daniel</a:t>
            </a:r>
          </a:p>
          <a:p>
            <a:pPr lvl="1"/>
            <a:r>
              <a:rPr lang="en-US" dirty="0"/>
              <a:t>It is the angel of </a:t>
            </a:r>
            <a:r>
              <a:rPr lang="en-US" dirty="0" err="1"/>
              <a:t>chptr</a:t>
            </a:r>
            <a:r>
              <a:rPr lang="en-US" dirty="0"/>
              <a:t> 10 who is speaking</a:t>
            </a:r>
          </a:p>
          <a:p>
            <a:pPr lvl="2"/>
            <a:r>
              <a:rPr lang="en-US" dirty="0"/>
              <a:t>What does chapter 10 show us?</a:t>
            </a:r>
          </a:p>
          <a:p>
            <a:pPr lvl="3"/>
            <a:r>
              <a:rPr lang="en-US" dirty="0"/>
              <a:t>Insight into the spiritual influence over nations. Note Daniel 10: 20 and Dan 12: 1</a:t>
            </a:r>
          </a:p>
          <a:p>
            <a:pPr lvl="3"/>
            <a:r>
              <a:rPr lang="en-US" dirty="0"/>
              <a:t>So evident in our world today</a:t>
            </a:r>
          </a:p>
          <a:p>
            <a:pPr lvl="3"/>
            <a:r>
              <a:rPr lang="en-US" dirty="0"/>
              <a:t>The intent of Satan to destroy the plan of God</a:t>
            </a:r>
          </a:p>
          <a:p>
            <a:pPr lvl="4"/>
            <a:r>
              <a:rPr lang="en-US" dirty="0"/>
              <a:t>Satan is not omniscient…. </a:t>
            </a:r>
            <a:r>
              <a:rPr lang="en-US" dirty="0" err="1"/>
              <a:t>Ezek</a:t>
            </a:r>
            <a:r>
              <a:rPr lang="en-US" dirty="0"/>
              <a:t> 38-39 &amp; Rev 12…….</a:t>
            </a:r>
          </a:p>
          <a:p>
            <a:pPr marL="1828800" lvl="4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8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0807A-0C55-0F4D-8B4D-9D3912BE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25743-41EE-6A4F-BB6C-ADF1B0CB4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80457"/>
            <a:ext cx="11338560" cy="524101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Why did Cain kill Abel?</a:t>
            </a:r>
          </a:p>
          <a:p>
            <a:pPr lvl="1"/>
            <a:r>
              <a:rPr lang="en-US" dirty="0"/>
              <a:t>Gen 3: 15</a:t>
            </a:r>
          </a:p>
          <a:p>
            <a:r>
              <a:rPr lang="en-US" dirty="0"/>
              <a:t>Why did Pharoah give the order to kill all the Jewish boys?</a:t>
            </a:r>
          </a:p>
          <a:p>
            <a:pPr lvl="1"/>
            <a:r>
              <a:rPr lang="en-US" dirty="0"/>
              <a:t>Gen 3: 15</a:t>
            </a:r>
          </a:p>
          <a:p>
            <a:r>
              <a:rPr lang="en-US" dirty="0"/>
              <a:t>II Kings 11: 1-3</a:t>
            </a:r>
          </a:p>
          <a:p>
            <a:pPr lvl="1"/>
            <a:r>
              <a:rPr lang="en-US" dirty="0"/>
              <a:t>Why did Satan inspire Athaliah to kill off the lineage of David?</a:t>
            </a:r>
          </a:p>
          <a:p>
            <a:pPr lvl="1"/>
            <a:r>
              <a:rPr lang="en-US" dirty="0"/>
              <a:t>Gen 3: 15</a:t>
            </a:r>
          </a:p>
          <a:p>
            <a:r>
              <a:rPr lang="en-US" dirty="0"/>
              <a:t>II Sam 7: 12-16</a:t>
            </a:r>
          </a:p>
          <a:p>
            <a:pPr lvl="1"/>
            <a:r>
              <a:rPr lang="en-US" dirty="0"/>
              <a:t>Luke 1: 31-33</a:t>
            </a:r>
          </a:p>
          <a:p>
            <a:r>
              <a:rPr lang="en-US" dirty="0"/>
              <a:t>Herod…. Matt 2: 16—23………Gen 3: 15</a:t>
            </a:r>
          </a:p>
        </p:txBody>
      </p:sp>
    </p:spTree>
    <p:extLst>
      <p:ext uri="{BB962C8B-B14F-4D97-AF65-F5344CB8AC3E}">
        <p14:creationId xmlns:p14="http://schemas.microsoft.com/office/powerpoint/2010/main" val="347542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7FD29-D491-8243-B771-CC50C9DF1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2B060-A69B-0C4B-AA3D-7FA5807E4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09486"/>
            <a:ext cx="11338560" cy="521198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“I arose to be an encouragement and protection for him.”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Job 1: 7-10; I Peter 5: 6-9</a:t>
            </a:r>
          </a:p>
          <a:p>
            <a:pPr lvl="1"/>
            <a:r>
              <a:rPr lang="en-US" dirty="0"/>
              <a:t>Daniel 9: 1-2</a:t>
            </a:r>
          </a:p>
          <a:p>
            <a:pPr lvl="1"/>
            <a:r>
              <a:rPr lang="en-US" dirty="0"/>
              <a:t>Ezra 1: 1-4</a:t>
            </a:r>
          </a:p>
          <a:p>
            <a:pPr lvl="2"/>
            <a:r>
              <a:rPr lang="en-US" dirty="0"/>
              <a:t>Ezra 2: 64… only 42,360 decided to return</a:t>
            </a:r>
          </a:p>
          <a:p>
            <a:pPr lvl="2"/>
            <a:r>
              <a:rPr lang="en-US" dirty="0"/>
              <a:t>Why?</a:t>
            </a:r>
          </a:p>
          <a:p>
            <a:pPr lvl="3"/>
            <a:r>
              <a:rPr lang="en-US" dirty="0"/>
              <a:t>Most of the Jews were now acclimated to the pagan lifestyle of Babylon</a:t>
            </a:r>
          </a:p>
          <a:p>
            <a:pPr lvl="3"/>
            <a:r>
              <a:rPr lang="en-US" dirty="0"/>
              <a:t>So it is in the much of the church today</a:t>
            </a:r>
          </a:p>
          <a:p>
            <a:pPr lvl="4"/>
            <a:r>
              <a:rPr lang="en-US" dirty="0"/>
              <a:t>Many are in love with the world</a:t>
            </a:r>
          </a:p>
          <a:p>
            <a:pPr lvl="4"/>
            <a:r>
              <a:rPr lang="en-US" dirty="0"/>
              <a:t>I John 2: 15-17</a:t>
            </a:r>
          </a:p>
        </p:txBody>
      </p:sp>
    </p:spTree>
    <p:extLst>
      <p:ext uri="{BB962C8B-B14F-4D97-AF65-F5344CB8AC3E}">
        <p14:creationId xmlns:p14="http://schemas.microsoft.com/office/powerpoint/2010/main" val="44292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F730-4149-5A41-A7DA-982C8130E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EC726-8070-8C43-9931-774939CD5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Insight into the exacting detail of this angelic message</a:t>
            </a:r>
          </a:p>
          <a:p>
            <a:pPr lvl="1"/>
            <a:r>
              <a:rPr lang="en-US" dirty="0"/>
              <a:t>”And now I will tell you the truth.”</a:t>
            </a:r>
          </a:p>
          <a:p>
            <a:pPr lvl="2"/>
            <a:r>
              <a:rPr lang="en-US" dirty="0"/>
              <a:t>“Or (reveal or show) to you the truth”</a:t>
            </a:r>
          </a:p>
          <a:p>
            <a:r>
              <a:rPr lang="en-US" dirty="0"/>
              <a:t>Three more kings will arise</a:t>
            </a:r>
          </a:p>
          <a:p>
            <a:pPr lvl="1"/>
            <a:r>
              <a:rPr lang="en-US" dirty="0"/>
              <a:t>After Cyrus</a:t>
            </a:r>
          </a:p>
          <a:p>
            <a:pPr lvl="2"/>
            <a:r>
              <a:rPr lang="en-US" dirty="0"/>
              <a:t>His son Cambyses, Pseudo </a:t>
            </a:r>
            <a:r>
              <a:rPr lang="en-US" dirty="0" err="1"/>
              <a:t>Smerdis</a:t>
            </a:r>
            <a:r>
              <a:rPr lang="en-US" dirty="0"/>
              <a:t>, Darius-</a:t>
            </a:r>
            <a:r>
              <a:rPr lang="en-US" dirty="0" err="1"/>
              <a:t>Hystaspes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5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8408-61E8-2A4F-B468-8FD2792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CF49C-4263-8A46-AE18-26D756852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Fourth king… Ahasuerus </a:t>
            </a:r>
          </a:p>
          <a:p>
            <a:pPr lvl="1"/>
            <a:r>
              <a:rPr lang="en-US" dirty="0"/>
              <a:t>“Gain far more riches than them all”</a:t>
            </a:r>
          </a:p>
          <a:p>
            <a:pPr lvl="2"/>
            <a:r>
              <a:rPr lang="en-US" dirty="0"/>
              <a:t>Esther 1: 1-9</a:t>
            </a:r>
          </a:p>
          <a:p>
            <a:pPr lvl="3"/>
            <a:r>
              <a:rPr lang="en-US" dirty="0"/>
              <a:t>127 provinces</a:t>
            </a:r>
          </a:p>
          <a:p>
            <a:pPr lvl="3"/>
            <a:r>
              <a:rPr lang="en-US" dirty="0"/>
              <a:t>Displayed his glory for 180 days (vs 4)</a:t>
            </a:r>
          </a:p>
          <a:p>
            <a:pPr lvl="3"/>
            <a:r>
              <a:rPr lang="en-US" dirty="0"/>
              <a:t>Gave a feast for 7 days for everyone</a:t>
            </a:r>
          </a:p>
          <a:p>
            <a:pPr lvl="3"/>
            <a:r>
              <a:rPr lang="en-US" dirty="0"/>
              <a:t> Vs 6….all the ornate trappings</a:t>
            </a:r>
          </a:p>
          <a:p>
            <a:pPr lvl="3"/>
            <a:r>
              <a:rPr lang="en-US" dirty="0"/>
              <a:t>Vs 8….everyone was free to do as he wished</a:t>
            </a:r>
          </a:p>
        </p:txBody>
      </p:sp>
    </p:spTree>
    <p:extLst>
      <p:ext uri="{BB962C8B-B14F-4D97-AF65-F5344CB8AC3E}">
        <p14:creationId xmlns:p14="http://schemas.microsoft.com/office/powerpoint/2010/main" val="216962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2CDA-7C93-D942-9325-9FAE37FD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E705A-A32E-E145-A51D-0A8FC56BA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Ahasuerus also started a war with Greece</a:t>
            </a:r>
          </a:p>
          <a:p>
            <a:pPr lvl="1"/>
            <a:r>
              <a:rPr lang="en-US" dirty="0"/>
              <a:t>He was soundly defeated</a:t>
            </a:r>
          </a:p>
          <a:p>
            <a:pPr lvl="1"/>
            <a:r>
              <a:rPr lang="en-US" dirty="0"/>
              <a:t>What else did he do?</a:t>
            </a:r>
          </a:p>
          <a:p>
            <a:pPr lvl="2"/>
            <a:r>
              <a:rPr lang="en-US" dirty="0"/>
              <a:t>Esther 3: 12-13</a:t>
            </a:r>
          </a:p>
          <a:p>
            <a:pPr lvl="2"/>
            <a:r>
              <a:rPr lang="en-US" dirty="0"/>
              <a:t>Why did he do this?</a:t>
            </a:r>
          </a:p>
          <a:p>
            <a:pPr lvl="3"/>
            <a:r>
              <a:rPr lang="en-US" dirty="0"/>
              <a:t>Gen 3: 15</a:t>
            </a:r>
          </a:p>
          <a:p>
            <a:r>
              <a:rPr lang="en-US" dirty="0"/>
              <a:t>The Persian kingdom begins to deteriorate</a:t>
            </a:r>
          </a:p>
          <a:p>
            <a:pPr lvl="1"/>
            <a:r>
              <a:rPr lang="en-US" dirty="0"/>
              <a:t>About 150 years later</a:t>
            </a:r>
          </a:p>
          <a:p>
            <a:pPr lvl="2"/>
            <a:r>
              <a:rPr lang="en-US" dirty="0"/>
              <a:t>Alexander rises to power (Vs 3-4)</a:t>
            </a:r>
          </a:p>
        </p:txBody>
      </p:sp>
    </p:spTree>
    <p:extLst>
      <p:ext uri="{BB962C8B-B14F-4D97-AF65-F5344CB8AC3E}">
        <p14:creationId xmlns:p14="http://schemas.microsoft.com/office/powerpoint/2010/main" val="83948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4B9C0-81F4-1A44-87EF-29D826F5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E1044-7626-8844-BBD0-F874572EF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51429"/>
            <a:ext cx="11338560" cy="527004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Alexander… </a:t>
            </a:r>
          </a:p>
          <a:p>
            <a:r>
              <a:rPr lang="en-US" dirty="0"/>
              <a:t>Prophecy @200 years before he was born</a:t>
            </a:r>
          </a:p>
          <a:p>
            <a:pPr lvl="1"/>
            <a:r>
              <a:rPr lang="en-US" dirty="0"/>
              <a:t>Rules until he is 33 years old</a:t>
            </a:r>
          </a:p>
          <a:p>
            <a:pPr lvl="1"/>
            <a:r>
              <a:rPr lang="en-US" dirty="0"/>
              <a:t>Conquered everything from Europe to India</a:t>
            </a:r>
          </a:p>
          <a:p>
            <a:pPr lvl="2"/>
            <a:r>
              <a:rPr lang="en-US" dirty="0"/>
              <a:t>His kingdom will be parceled out</a:t>
            </a:r>
          </a:p>
          <a:p>
            <a:pPr lvl="3"/>
            <a:r>
              <a:rPr lang="en-US" dirty="0"/>
              <a:t>Into 4 parts</a:t>
            </a:r>
          </a:p>
          <a:p>
            <a:pPr lvl="3"/>
            <a:r>
              <a:rPr lang="en-US" dirty="0"/>
              <a:t>But not with his descendants?</a:t>
            </a:r>
          </a:p>
          <a:p>
            <a:pPr lvl="4"/>
            <a:r>
              <a:rPr lang="en-US" dirty="0"/>
              <a:t>He had a half-brother, illegitimate son and his wife was pregnant at the time of his death</a:t>
            </a:r>
          </a:p>
          <a:p>
            <a:pPr marL="1828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4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5780</TotalTime>
  <Words>537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Daniel 11</vt:lpstr>
      <vt:lpstr>Daniel 11</vt:lpstr>
      <vt:lpstr>Daniel 11: 1</vt:lpstr>
      <vt:lpstr>Review of history</vt:lpstr>
      <vt:lpstr>Daniel 11: 1</vt:lpstr>
      <vt:lpstr>Daniel 11:2 </vt:lpstr>
      <vt:lpstr>Daniel 11: 2</vt:lpstr>
      <vt:lpstr>Daniel 11: 2</vt:lpstr>
      <vt:lpstr>Daniel 11: 3-4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10</cp:revision>
  <dcterms:created xsi:type="dcterms:W3CDTF">2019-12-16T14:17:55Z</dcterms:created>
  <dcterms:modified xsi:type="dcterms:W3CDTF">2021-11-18T21:22:38Z</dcterms:modified>
</cp:coreProperties>
</file>