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4" r:id="rId4"/>
    <p:sldId id="265" r:id="rId5"/>
    <p:sldId id="266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2"/>
  </p:normalViewPr>
  <p:slideViewPr>
    <p:cSldViewPr snapToGrid="0" snapToObjects="1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Daniel 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History </a:t>
            </a:r>
            <a:r>
              <a:rPr lang="en-US"/>
              <a:t>of Israel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E30E5-F1F6-794C-A789-699DAB8BC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10-12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DEEBF-6ECD-954A-888B-DCF4F440F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43789"/>
            <a:ext cx="11338560" cy="5277686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Callinicus</a:t>
            </a:r>
            <a:r>
              <a:rPr lang="en-US" dirty="0"/>
              <a:t> has two sons</a:t>
            </a:r>
          </a:p>
          <a:p>
            <a:pPr lvl="1"/>
            <a:r>
              <a:rPr lang="en-US" dirty="0"/>
              <a:t>Vs 10… His sons</a:t>
            </a:r>
          </a:p>
          <a:p>
            <a:pPr lvl="2"/>
            <a:r>
              <a:rPr lang="en-US" dirty="0"/>
              <a:t>“One of them” one of two dies</a:t>
            </a:r>
          </a:p>
          <a:p>
            <a:pPr lvl="2"/>
            <a:r>
              <a:rPr lang="en-US" dirty="0"/>
              <a:t>Other one, Antiochus the Great becomes king</a:t>
            </a:r>
          </a:p>
          <a:p>
            <a:r>
              <a:rPr lang="en-US" dirty="0"/>
              <a:t>He assembles an army and attacks the south</a:t>
            </a:r>
          </a:p>
          <a:p>
            <a:pPr lvl="1"/>
            <a:r>
              <a:rPr lang="en-US" dirty="0"/>
              <a:t>He has 75,000 soldiers, marches through Israel</a:t>
            </a:r>
          </a:p>
          <a:p>
            <a:r>
              <a:rPr lang="en-US" dirty="0"/>
              <a:t>King of the south (</a:t>
            </a:r>
            <a:r>
              <a:rPr lang="en-US" dirty="0" err="1"/>
              <a:t>Philometer</a:t>
            </a:r>
            <a:r>
              <a:rPr lang="en-US" dirty="0"/>
              <a:t>) assembles his army</a:t>
            </a:r>
          </a:p>
          <a:p>
            <a:pPr lvl="1"/>
            <a:r>
              <a:rPr lang="en-US" dirty="0"/>
              <a:t>73,000 soldiers, 5,000 calvary and 73 elephants</a:t>
            </a:r>
          </a:p>
          <a:p>
            <a:r>
              <a:rPr lang="en-US" dirty="0"/>
              <a:t>Vs 12… the king of the south prevails</a:t>
            </a:r>
          </a:p>
          <a:p>
            <a:pPr lvl="1"/>
            <a:r>
              <a:rPr lang="en-US" dirty="0"/>
              <a:t>King of the north loses</a:t>
            </a:r>
          </a:p>
          <a:p>
            <a:pPr lvl="2"/>
            <a:r>
              <a:rPr lang="en-US" dirty="0"/>
              <a:t>10,00 soldiers (Vs 12), 300 calvary and 5 elephants (Polybius)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8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86465-9D26-564B-A5AB-5145D48D7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13-19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668D1-3FD0-034C-8512-F13B682AB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Vs 13… ”after an interval of years”</a:t>
            </a:r>
          </a:p>
          <a:p>
            <a:pPr lvl="1"/>
            <a:r>
              <a:rPr lang="en-US" dirty="0"/>
              <a:t>13 years later… the king of the north attacks the south again</a:t>
            </a:r>
          </a:p>
          <a:p>
            <a:r>
              <a:rPr lang="en-US" dirty="0"/>
              <a:t>Vs 14… ”The violent ones of (your) people”</a:t>
            </a:r>
          </a:p>
          <a:p>
            <a:pPr lvl="1"/>
            <a:r>
              <a:rPr lang="en-US" dirty="0"/>
              <a:t> who are these people?</a:t>
            </a:r>
          </a:p>
          <a:p>
            <a:pPr lvl="2"/>
            <a:r>
              <a:rPr lang="en-US" dirty="0"/>
              <a:t>The subversives of the Jews</a:t>
            </a:r>
          </a:p>
          <a:p>
            <a:pPr lvl="2"/>
            <a:r>
              <a:rPr lang="en-US" dirty="0"/>
              <a:t>Fulfill a vison</a:t>
            </a:r>
          </a:p>
          <a:p>
            <a:pPr lvl="3"/>
            <a:r>
              <a:rPr lang="en-US" dirty="0"/>
              <a:t>To be free from all this war/occupation</a:t>
            </a:r>
          </a:p>
          <a:p>
            <a:pPr lvl="3"/>
            <a:r>
              <a:rPr lang="en-US" dirty="0"/>
              <a:t>King of the north promises this</a:t>
            </a:r>
          </a:p>
          <a:p>
            <a:pPr lvl="3"/>
            <a:r>
              <a:rPr lang="en-US" dirty="0"/>
              <a:t>Vs 16… he changes his mind</a:t>
            </a:r>
          </a:p>
        </p:txBody>
      </p:sp>
    </p:spTree>
    <p:extLst>
      <p:ext uri="{BB962C8B-B14F-4D97-AF65-F5344CB8AC3E}">
        <p14:creationId xmlns:p14="http://schemas.microsoft.com/office/powerpoint/2010/main" val="254544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EA8AA-76D2-F54C-9FF3-93179F120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13-19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A8664-1C5E-8A4A-A703-428C6C266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Vs 15 tells us how the battle was waged</a:t>
            </a:r>
          </a:p>
          <a:p>
            <a:r>
              <a:rPr lang="en-US" dirty="0"/>
              <a:t>The king of the north is victorious</a:t>
            </a:r>
          </a:p>
          <a:p>
            <a:r>
              <a:rPr lang="en-US" dirty="0"/>
              <a:t>Vs 16… stays for a time “in the Beautiful land”</a:t>
            </a:r>
          </a:p>
          <a:p>
            <a:pPr lvl="1"/>
            <a:r>
              <a:rPr lang="en-US" dirty="0"/>
              <a:t>“With destruction in his hand”</a:t>
            </a:r>
          </a:p>
          <a:p>
            <a:r>
              <a:rPr lang="en-US" dirty="0"/>
              <a:t>Vs 17… comes up with a peace plan between the north and south</a:t>
            </a:r>
          </a:p>
          <a:p>
            <a:pPr lvl="1"/>
            <a:r>
              <a:rPr lang="en-US" dirty="0"/>
              <a:t>Gives the “daughter of women”</a:t>
            </a:r>
          </a:p>
          <a:p>
            <a:pPr lvl="1"/>
            <a:r>
              <a:rPr lang="en-US" dirty="0"/>
              <a:t>Who is this?</a:t>
            </a:r>
          </a:p>
          <a:p>
            <a:pPr lvl="2"/>
            <a:r>
              <a:rPr lang="en-US" dirty="0"/>
              <a:t>Cleopatra</a:t>
            </a:r>
          </a:p>
          <a:p>
            <a:pPr lvl="2"/>
            <a:r>
              <a:rPr lang="en-US" dirty="0"/>
              <a:t>But she loves her husband more and will not stand (Vs 18)</a:t>
            </a:r>
          </a:p>
        </p:txBody>
      </p:sp>
    </p:spTree>
    <p:extLst>
      <p:ext uri="{BB962C8B-B14F-4D97-AF65-F5344CB8AC3E}">
        <p14:creationId xmlns:p14="http://schemas.microsoft.com/office/powerpoint/2010/main" val="195072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DE6BD-3BE4-B042-B92C-66E47AD50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18-19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3805E-C47D-F048-8765-3D791D421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King of the north turns his eyes toward the coastland (Greece)</a:t>
            </a:r>
          </a:p>
          <a:p>
            <a:pPr lvl="1"/>
            <a:r>
              <a:rPr lang="en-US" dirty="0"/>
              <a:t>Who is on the horizon?</a:t>
            </a:r>
          </a:p>
          <a:p>
            <a:pPr lvl="1"/>
            <a:r>
              <a:rPr lang="en-US" dirty="0"/>
              <a:t>It is the one who controls Greece at this time?</a:t>
            </a:r>
          </a:p>
          <a:p>
            <a:pPr lvl="1"/>
            <a:r>
              <a:rPr lang="en-US" dirty="0"/>
              <a:t>It is Rome</a:t>
            </a:r>
          </a:p>
          <a:p>
            <a:r>
              <a:rPr lang="en-US" dirty="0"/>
              <a:t>Vs 19 ”but he will stumble and fall”</a:t>
            </a:r>
          </a:p>
          <a:p>
            <a:pPr lvl="1"/>
            <a:r>
              <a:rPr lang="en-US" dirty="0"/>
              <a:t>Goes home and is so distressed over the loss</a:t>
            </a:r>
          </a:p>
          <a:p>
            <a:pPr lvl="1"/>
            <a:r>
              <a:rPr lang="en-US" dirty="0"/>
              <a:t>He raids the temple of the Syrian gods</a:t>
            </a:r>
          </a:p>
          <a:p>
            <a:pPr lvl="1"/>
            <a:r>
              <a:rPr lang="en-US" dirty="0"/>
              <a:t>People are so enraged… they kill him</a:t>
            </a:r>
          </a:p>
        </p:txBody>
      </p:sp>
    </p:spTree>
    <p:extLst>
      <p:ext uri="{BB962C8B-B14F-4D97-AF65-F5344CB8AC3E}">
        <p14:creationId xmlns:p14="http://schemas.microsoft.com/office/powerpoint/2010/main" val="70387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FB04-05D0-4649-808C-7079DD018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to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0D2FA-16F0-FF4F-9CD0-69AE030BC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85900"/>
            <a:ext cx="11338560" cy="523557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First all of this was predicted at least 300 years prior and it was predicted accurately.</a:t>
            </a:r>
          </a:p>
          <a:p>
            <a:pPr lvl="1"/>
            <a:r>
              <a:rPr lang="en-US" dirty="0"/>
              <a:t>Isaiah 46: 8-11</a:t>
            </a:r>
          </a:p>
          <a:p>
            <a:pPr lvl="1"/>
            <a:r>
              <a:rPr lang="en-US" dirty="0"/>
              <a:t>God of the Bible declares the end from the beginning</a:t>
            </a:r>
          </a:p>
          <a:p>
            <a:pPr lvl="1"/>
            <a:r>
              <a:rPr lang="en-US" dirty="0"/>
              <a:t>That includes both heaven and hell</a:t>
            </a:r>
          </a:p>
          <a:p>
            <a:pPr lvl="1"/>
            <a:r>
              <a:rPr lang="en-US" dirty="0"/>
              <a:t>Showing the infallibility of God’s Word</a:t>
            </a:r>
          </a:p>
          <a:p>
            <a:pPr lvl="2"/>
            <a:r>
              <a:rPr lang="en-US" dirty="0"/>
              <a:t>In all things</a:t>
            </a:r>
          </a:p>
          <a:p>
            <a:pPr lvl="2"/>
            <a:r>
              <a:rPr lang="en-US" dirty="0"/>
              <a:t>Even for the United States</a:t>
            </a:r>
          </a:p>
          <a:p>
            <a:r>
              <a:rPr lang="en-US" dirty="0"/>
              <a:t>Secondly, Israel is in the center of God’s will and plan.</a:t>
            </a:r>
          </a:p>
          <a:p>
            <a:r>
              <a:rPr lang="en-US" dirty="0"/>
              <a:t>Finally, Psalm 46;  Romans 8: 31-39</a:t>
            </a:r>
          </a:p>
          <a:p>
            <a:pPr lvl="1"/>
            <a:r>
              <a:rPr lang="en-US" dirty="0"/>
              <a:t>We can rest assured that nothing will ever separate us from the love of God…regardless of what may come our way</a:t>
            </a:r>
          </a:p>
        </p:txBody>
      </p:sp>
    </p:spTree>
    <p:extLst>
      <p:ext uri="{BB962C8B-B14F-4D97-AF65-F5344CB8AC3E}">
        <p14:creationId xmlns:p14="http://schemas.microsoft.com/office/powerpoint/2010/main" val="307880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06F90-3492-704A-A0B3-FF1B3F758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7ADDC-D4FF-D545-913D-C9433D4A9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Why should we study this or even know all the intricates of God’s dealing with Israel?</a:t>
            </a:r>
          </a:p>
          <a:p>
            <a:pPr lvl="1"/>
            <a:r>
              <a:rPr lang="en-US" dirty="0"/>
              <a:t>Three things we need to know</a:t>
            </a:r>
          </a:p>
          <a:p>
            <a:pPr lvl="2"/>
            <a:r>
              <a:rPr lang="en-US" dirty="0"/>
              <a:t>God has not and will never abandon Israel</a:t>
            </a:r>
          </a:p>
          <a:p>
            <a:pPr lvl="2"/>
            <a:r>
              <a:rPr lang="en-US" dirty="0"/>
              <a:t>Many times it is through suffering and severe trials, people come to Christ</a:t>
            </a:r>
          </a:p>
          <a:p>
            <a:pPr lvl="2"/>
            <a:r>
              <a:rPr lang="en-US" dirty="0"/>
              <a:t>Our faith is not some pie in the sky hope; we have a sure foundation in God’s Word evidence by the intricate details predicted far in advance of occurrence.  </a:t>
            </a:r>
          </a:p>
        </p:txBody>
      </p:sp>
    </p:spTree>
    <p:extLst>
      <p:ext uri="{BB962C8B-B14F-4D97-AF65-F5344CB8AC3E}">
        <p14:creationId xmlns:p14="http://schemas.microsoft.com/office/powerpoint/2010/main" val="318059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4B9C0-81F4-1A44-87EF-29D826F5A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3-4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E1044-7626-8844-BBD0-F874572EF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51429"/>
            <a:ext cx="11338560" cy="527004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Alexander… </a:t>
            </a:r>
          </a:p>
          <a:p>
            <a:r>
              <a:rPr lang="en-US" dirty="0"/>
              <a:t>Prophecy @200 years before he was born</a:t>
            </a:r>
          </a:p>
          <a:p>
            <a:pPr lvl="1"/>
            <a:r>
              <a:rPr lang="en-US" dirty="0"/>
              <a:t>Rules until he is 33 years old</a:t>
            </a:r>
          </a:p>
          <a:p>
            <a:pPr lvl="1"/>
            <a:r>
              <a:rPr lang="en-US" dirty="0"/>
              <a:t>Conquered everything from Europe to India</a:t>
            </a:r>
          </a:p>
          <a:p>
            <a:pPr lvl="2"/>
            <a:r>
              <a:rPr lang="en-US" dirty="0"/>
              <a:t>His kingdom will be parceled out</a:t>
            </a:r>
          </a:p>
          <a:p>
            <a:pPr lvl="3"/>
            <a:r>
              <a:rPr lang="en-US" dirty="0"/>
              <a:t>Into 4 parts</a:t>
            </a:r>
          </a:p>
          <a:p>
            <a:pPr lvl="3"/>
            <a:r>
              <a:rPr lang="en-US" dirty="0"/>
              <a:t>But not with his descendants?</a:t>
            </a:r>
          </a:p>
          <a:p>
            <a:pPr lvl="4"/>
            <a:r>
              <a:rPr lang="en-US" dirty="0"/>
              <a:t>He had a half-brother, illegitimate son and his wife was pregnant at the time of his death</a:t>
            </a:r>
          </a:p>
          <a:p>
            <a:pPr lvl="4"/>
            <a:r>
              <a:rPr lang="en-US" dirty="0"/>
              <a:t>In the 17 years of the dividing of the kingdom all of these individuals are killed</a:t>
            </a:r>
          </a:p>
          <a:p>
            <a:pPr marL="1828800" lvl="4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4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729D3-A38C-D74C-BBAF-2AB03E59B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40472-D1D4-6E4C-854B-8B40F2813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Four divisions</a:t>
            </a:r>
          </a:p>
          <a:p>
            <a:pPr lvl="1"/>
            <a:r>
              <a:rPr lang="en-US" dirty="0" err="1"/>
              <a:t>Cassander</a:t>
            </a:r>
            <a:r>
              <a:rPr lang="en-US" dirty="0"/>
              <a:t> takes Macedonia</a:t>
            </a:r>
          </a:p>
          <a:p>
            <a:pPr lvl="1"/>
            <a:r>
              <a:rPr lang="en-US" dirty="0"/>
              <a:t>Lysimachus takes Thrace and Asia Minor</a:t>
            </a:r>
          </a:p>
          <a:p>
            <a:pPr lvl="1"/>
            <a:r>
              <a:rPr lang="en-US" dirty="0" err="1"/>
              <a:t>Seleucus</a:t>
            </a:r>
            <a:r>
              <a:rPr lang="en-US" dirty="0"/>
              <a:t> takes Syria</a:t>
            </a:r>
          </a:p>
          <a:p>
            <a:pPr lvl="1"/>
            <a:r>
              <a:rPr lang="en-US" dirty="0"/>
              <a:t>Ptolemy takes Egypt</a:t>
            </a:r>
          </a:p>
          <a:p>
            <a:r>
              <a:rPr lang="en-US" dirty="0"/>
              <a:t>“nor according to his authority”</a:t>
            </a:r>
          </a:p>
          <a:p>
            <a:pPr lvl="1"/>
            <a:r>
              <a:rPr lang="en-US" dirty="0"/>
              <a:t>Each will have a diminished power</a:t>
            </a:r>
          </a:p>
        </p:txBody>
      </p:sp>
    </p:spTree>
    <p:extLst>
      <p:ext uri="{BB962C8B-B14F-4D97-AF65-F5344CB8AC3E}">
        <p14:creationId xmlns:p14="http://schemas.microsoft.com/office/powerpoint/2010/main" val="380246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6DCF-5B08-2C4A-82C2-797DC1ED0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994443"/>
          </a:xfrm>
        </p:spPr>
        <p:txBody>
          <a:bodyPr/>
          <a:lstStyle/>
          <a:p>
            <a:r>
              <a:rPr lang="en-US" dirty="0"/>
              <a:t>Grecian divisions</a:t>
            </a:r>
          </a:p>
        </p:txBody>
      </p:sp>
      <p:pic>
        <p:nvPicPr>
          <p:cNvPr id="1026" name="Picture 2" descr="PROPHESIED END TIMES EVENTS UNFOLDING | LIVING ETERNAL NOW">
            <a:extLst>
              <a:ext uri="{FF2B5EF4-FFF2-40B4-BE49-F238E27FC236}">
                <a16:creationId xmlns:a16="http://schemas.microsoft.com/office/drawing/2014/main" id="{D634D4F1-2CE7-EF47-BFF1-5AC9031E0A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937" y="1443789"/>
            <a:ext cx="10250905" cy="530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898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1A4F8-5FFE-9945-AE96-79186E445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5-20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0FC63-FDA5-074D-AF94-89924A70B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These verses focus on the conflict</a:t>
            </a:r>
          </a:p>
          <a:p>
            <a:pPr lvl="1"/>
            <a:r>
              <a:rPr lang="en-US" dirty="0"/>
              <a:t>Between Ptolemaic and Seleucid empires</a:t>
            </a:r>
          </a:p>
          <a:p>
            <a:r>
              <a:rPr lang="en-US" dirty="0"/>
              <a:t>Note the details</a:t>
            </a:r>
          </a:p>
          <a:p>
            <a:pPr lvl="1"/>
            <a:r>
              <a:rPr lang="en-US" dirty="0"/>
              <a:t>Vs 5-6</a:t>
            </a:r>
          </a:p>
          <a:p>
            <a:pPr lvl="2"/>
            <a:r>
              <a:rPr lang="en-US" dirty="0"/>
              <a:t>King of the south</a:t>
            </a:r>
          </a:p>
          <a:p>
            <a:pPr lvl="3"/>
            <a:r>
              <a:rPr lang="en-US" dirty="0"/>
              <a:t>Not just one king but several over the years listed in these verses</a:t>
            </a:r>
          </a:p>
          <a:p>
            <a:pPr lvl="3"/>
            <a:r>
              <a:rPr lang="en-US" dirty="0"/>
              <a:t>Ptolemaic kingdom or Egypt</a:t>
            </a:r>
          </a:p>
          <a:p>
            <a:pPr lvl="4"/>
            <a:r>
              <a:rPr lang="en-US" dirty="0"/>
              <a:t>Wants to make a pact with the king of the north… Seleucid kingdom… through marriage</a:t>
            </a:r>
          </a:p>
        </p:txBody>
      </p:sp>
    </p:spTree>
    <p:extLst>
      <p:ext uri="{BB962C8B-B14F-4D97-AF65-F5344CB8AC3E}">
        <p14:creationId xmlns:p14="http://schemas.microsoft.com/office/powerpoint/2010/main" val="85222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1F340-3853-CA4A-A15A-C9A869BBD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57C04-251C-C042-814E-A4A3705BC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One small problem</a:t>
            </a:r>
          </a:p>
          <a:p>
            <a:pPr lvl="1"/>
            <a:r>
              <a:rPr lang="en-US" dirty="0"/>
              <a:t>The king (Antiochus Theos) was already married</a:t>
            </a:r>
          </a:p>
          <a:p>
            <a:pPr lvl="2"/>
            <a:r>
              <a:rPr lang="en-US" dirty="0"/>
              <a:t>He divorces his wife</a:t>
            </a:r>
          </a:p>
          <a:p>
            <a:pPr lvl="2"/>
            <a:r>
              <a:rPr lang="en-US" dirty="0"/>
              <a:t>But (she) his ex-wife isn’t real happy about it</a:t>
            </a:r>
          </a:p>
          <a:p>
            <a:pPr lvl="2"/>
            <a:r>
              <a:rPr lang="en-US" dirty="0"/>
              <a:t>When the new wife (Berenice) shows up</a:t>
            </a:r>
          </a:p>
          <a:p>
            <a:pPr lvl="3"/>
            <a:r>
              <a:rPr lang="en-US" dirty="0"/>
              <a:t>The ex-wife murders the new wife</a:t>
            </a:r>
          </a:p>
          <a:p>
            <a:pPr lvl="3"/>
            <a:r>
              <a:rPr lang="en-US" dirty="0"/>
              <a:t>And all the attendants</a:t>
            </a:r>
          </a:p>
          <a:p>
            <a:pPr lvl="3"/>
            <a:r>
              <a:rPr lang="en-US" dirty="0"/>
              <a:t>And poisons her former husband</a:t>
            </a:r>
          </a:p>
          <a:p>
            <a:r>
              <a:rPr lang="en-US" dirty="0"/>
              <a:t>Fulfilling what is described in Vs 6</a:t>
            </a:r>
          </a:p>
        </p:txBody>
      </p:sp>
    </p:spTree>
    <p:extLst>
      <p:ext uri="{BB962C8B-B14F-4D97-AF65-F5344CB8AC3E}">
        <p14:creationId xmlns:p14="http://schemas.microsoft.com/office/powerpoint/2010/main" val="97580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C7608-615D-B046-80C9-69ABF8F39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7-8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6B5FD-D2C4-AE40-A791-11210CE5C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28763"/>
            <a:ext cx="11338560" cy="519271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new king ascends to the throne in the north… </a:t>
            </a:r>
            <a:r>
              <a:rPr lang="en-US" dirty="0" err="1"/>
              <a:t>Callinicus</a:t>
            </a:r>
            <a:endParaRPr lang="en-US" dirty="0"/>
          </a:p>
          <a:p>
            <a:r>
              <a:rPr lang="en-US" dirty="0"/>
              <a:t>This whole affair doesn’t go over real well in the south</a:t>
            </a:r>
          </a:p>
          <a:p>
            <a:r>
              <a:rPr lang="en-US" dirty="0"/>
              <a:t>So a relative of the murdered queen assembles an army (Ptolemy </a:t>
            </a:r>
            <a:r>
              <a:rPr lang="en-US" dirty="0" err="1"/>
              <a:t>Euergets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Attacks the king of the north</a:t>
            </a:r>
          </a:p>
          <a:p>
            <a:pPr lvl="2"/>
            <a:r>
              <a:rPr lang="en-US" dirty="0"/>
              <a:t>Vs 8… takes their images etc..</a:t>
            </a:r>
          </a:p>
          <a:p>
            <a:pPr lvl="2"/>
            <a:r>
              <a:rPr lang="en-US" dirty="0"/>
              <a:t>History tells us</a:t>
            </a:r>
          </a:p>
          <a:p>
            <a:pPr lvl="3"/>
            <a:r>
              <a:rPr lang="en-US" dirty="0"/>
              <a:t>40,000 talents of silver and 2,500 idols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01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C7A98-6C77-1945-8465-C34C92184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6CCE8-E963-AE48-800E-8E8912F44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KJV “shall continue more years…”</a:t>
            </a:r>
          </a:p>
          <a:p>
            <a:pPr lvl="1"/>
            <a:r>
              <a:rPr lang="en-US" dirty="0" err="1"/>
              <a:t>Callinicus</a:t>
            </a:r>
            <a:r>
              <a:rPr lang="en-US" dirty="0"/>
              <a:t> returning home falls off his horse and dies</a:t>
            </a:r>
          </a:p>
          <a:p>
            <a:r>
              <a:rPr lang="en-US" dirty="0"/>
              <a:t>Question… Where is all this fighting taking place?  Daniel 9: 26… ”even to the end.”</a:t>
            </a:r>
          </a:p>
          <a:p>
            <a:r>
              <a:rPr lang="en-US" dirty="0"/>
              <a:t>History of Israel is one in the middle of almost continuous war/annihilation </a:t>
            </a:r>
          </a:p>
          <a:p>
            <a:pPr lvl="1"/>
            <a:r>
              <a:rPr lang="en-US" dirty="0"/>
              <a:t>Just as it is the case today</a:t>
            </a:r>
          </a:p>
          <a:p>
            <a:pPr lvl="1"/>
            <a:r>
              <a:rPr lang="en-US" dirty="0"/>
              <a:t>“Even to the end”… God’s Word will not be changed by any political entity</a:t>
            </a:r>
          </a:p>
          <a:p>
            <a:pPr lvl="1"/>
            <a:r>
              <a:rPr lang="en-US" dirty="0"/>
              <a:t>Even in our day!!!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09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4398</TotalTime>
  <Words>885</Words>
  <Application>Microsoft Office PowerPoint</Application>
  <PresentationFormat>Widescreen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Daniel 11</vt:lpstr>
      <vt:lpstr>Daniel 11</vt:lpstr>
      <vt:lpstr>Daniel 11: 3-4</vt:lpstr>
      <vt:lpstr>Daniel 11: 4</vt:lpstr>
      <vt:lpstr>Grecian divisions</vt:lpstr>
      <vt:lpstr>Daniel 11: 5-20 </vt:lpstr>
      <vt:lpstr>Daniel 11: 6</vt:lpstr>
      <vt:lpstr>Daniel 11: 7-8</vt:lpstr>
      <vt:lpstr>Daniel 11: 8</vt:lpstr>
      <vt:lpstr>Daniel 11: 10-12</vt:lpstr>
      <vt:lpstr>Daniel 11: 13-19</vt:lpstr>
      <vt:lpstr>Daniel 11: 13-19</vt:lpstr>
      <vt:lpstr>Daniel 11: 18-19</vt:lpstr>
      <vt:lpstr>What are we to learn?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21</cp:revision>
  <dcterms:created xsi:type="dcterms:W3CDTF">2019-12-16T14:17:55Z</dcterms:created>
  <dcterms:modified xsi:type="dcterms:W3CDTF">2021-11-18T21:20:14Z</dcterms:modified>
</cp:coreProperties>
</file>