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D4C44FF3-9E9A-49E1-AE2E-35618213B1B0}"/>
    <pc:docChg chg="delSld modSld">
      <pc:chgData name="Al Trepczyk" userId="da6b4c773700c1fb" providerId="LiveId" clId="{D4C44FF3-9E9A-49E1-AE2E-35618213B1B0}" dt="2023-07-11T14:00:49.571" v="169" actId="20577"/>
      <pc:docMkLst>
        <pc:docMk/>
      </pc:docMkLst>
      <pc:sldChg chg="modSp mod">
        <pc:chgData name="Al Trepczyk" userId="da6b4c773700c1fb" providerId="LiveId" clId="{D4C44FF3-9E9A-49E1-AE2E-35618213B1B0}" dt="2023-07-11T13:53:37.614" v="26" actId="20577"/>
        <pc:sldMkLst>
          <pc:docMk/>
          <pc:sldMk cId="1389575308" sldId="257"/>
        </pc:sldMkLst>
        <pc:spChg chg="mod">
          <ac:chgData name="Al Trepczyk" userId="da6b4c773700c1fb" providerId="LiveId" clId="{D4C44FF3-9E9A-49E1-AE2E-35618213B1B0}" dt="2023-07-11T13:53:37.614" v="26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D4C44FF3-9E9A-49E1-AE2E-35618213B1B0}" dt="2023-07-11T13:54:07.802" v="32" actId="20577"/>
        <pc:sldMkLst>
          <pc:docMk/>
          <pc:sldMk cId="2630343405" sldId="258"/>
        </pc:sldMkLst>
        <pc:spChg chg="mod">
          <ac:chgData name="Al Trepczyk" userId="da6b4c773700c1fb" providerId="LiveId" clId="{D4C44FF3-9E9A-49E1-AE2E-35618213B1B0}" dt="2023-07-11T13:54:07.802" v="32" actId="20577"/>
          <ac:spMkLst>
            <pc:docMk/>
            <pc:sldMk cId="2630343405" sldId="258"/>
            <ac:spMk id="3" creationId="{02AEFB47-AE02-21D8-53BC-B15444BD2172}"/>
          </ac:spMkLst>
        </pc:spChg>
      </pc:sldChg>
      <pc:sldChg chg="modSp mod">
        <pc:chgData name="Al Trepczyk" userId="da6b4c773700c1fb" providerId="LiveId" clId="{D4C44FF3-9E9A-49E1-AE2E-35618213B1B0}" dt="2023-07-11T13:54:24.147" v="34" actId="20577"/>
        <pc:sldMkLst>
          <pc:docMk/>
          <pc:sldMk cId="2573633468" sldId="259"/>
        </pc:sldMkLst>
        <pc:spChg chg="mod">
          <ac:chgData name="Al Trepczyk" userId="da6b4c773700c1fb" providerId="LiveId" clId="{D4C44FF3-9E9A-49E1-AE2E-35618213B1B0}" dt="2023-07-11T13:54:24.147" v="34" actId="20577"/>
          <ac:spMkLst>
            <pc:docMk/>
            <pc:sldMk cId="2573633468" sldId="259"/>
            <ac:spMk id="3" creationId="{DB00D2C3-951F-3E12-EF80-3B098516C473}"/>
          </ac:spMkLst>
        </pc:spChg>
      </pc:sldChg>
      <pc:sldChg chg="modSp mod">
        <pc:chgData name="Al Trepczyk" userId="da6b4c773700c1fb" providerId="LiveId" clId="{D4C44FF3-9E9A-49E1-AE2E-35618213B1B0}" dt="2023-07-11T13:54:53.663" v="42" actId="20577"/>
        <pc:sldMkLst>
          <pc:docMk/>
          <pc:sldMk cId="3556678019" sldId="260"/>
        </pc:sldMkLst>
        <pc:spChg chg="mod">
          <ac:chgData name="Al Trepczyk" userId="da6b4c773700c1fb" providerId="LiveId" clId="{D4C44FF3-9E9A-49E1-AE2E-35618213B1B0}" dt="2023-07-11T13:54:53.663" v="42" actId="20577"/>
          <ac:spMkLst>
            <pc:docMk/>
            <pc:sldMk cId="3556678019" sldId="260"/>
            <ac:spMk id="3" creationId="{E960021A-FCB9-C096-380C-CA5BC02C2A9E}"/>
          </ac:spMkLst>
        </pc:spChg>
      </pc:sldChg>
      <pc:sldChg chg="modSp mod">
        <pc:chgData name="Al Trepczyk" userId="da6b4c773700c1fb" providerId="LiveId" clId="{D4C44FF3-9E9A-49E1-AE2E-35618213B1B0}" dt="2023-07-11T13:55:46.594" v="72" actId="20577"/>
        <pc:sldMkLst>
          <pc:docMk/>
          <pc:sldMk cId="169321504" sldId="261"/>
        </pc:sldMkLst>
        <pc:spChg chg="mod">
          <ac:chgData name="Al Trepczyk" userId="da6b4c773700c1fb" providerId="LiveId" clId="{D4C44FF3-9E9A-49E1-AE2E-35618213B1B0}" dt="2023-07-11T13:55:46.594" v="72" actId="20577"/>
          <ac:spMkLst>
            <pc:docMk/>
            <pc:sldMk cId="169321504" sldId="261"/>
            <ac:spMk id="3" creationId="{EB138B79-ACD4-96A4-BFE7-52E92BFEDA1A}"/>
          </ac:spMkLst>
        </pc:spChg>
      </pc:sldChg>
      <pc:sldChg chg="modSp mod">
        <pc:chgData name="Al Trepczyk" userId="da6b4c773700c1fb" providerId="LiveId" clId="{D4C44FF3-9E9A-49E1-AE2E-35618213B1B0}" dt="2023-07-11T13:56:26.157" v="85" actId="20577"/>
        <pc:sldMkLst>
          <pc:docMk/>
          <pc:sldMk cId="2333262274" sldId="262"/>
        </pc:sldMkLst>
        <pc:spChg chg="mod">
          <ac:chgData name="Al Trepczyk" userId="da6b4c773700c1fb" providerId="LiveId" clId="{D4C44FF3-9E9A-49E1-AE2E-35618213B1B0}" dt="2023-07-11T13:56:26.157" v="85" actId="20577"/>
          <ac:spMkLst>
            <pc:docMk/>
            <pc:sldMk cId="2333262274" sldId="262"/>
            <ac:spMk id="3" creationId="{ECB8467A-CBA6-F6A8-3212-49EB8C49C73F}"/>
          </ac:spMkLst>
        </pc:spChg>
      </pc:sldChg>
      <pc:sldChg chg="modSp mod">
        <pc:chgData name="Al Trepczyk" userId="da6b4c773700c1fb" providerId="LiveId" clId="{D4C44FF3-9E9A-49E1-AE2E-35618213B1B0}" dt="2023-07-11T13:57:27.897" v="105" actId="20577"/>
        <pc:sldMkLst>
          <pc:docMk/>
          <pc:sldMk cId="998005515" sldId="263"/>
        </pc:sldMkLst>
        <pc:spChg chg="mod">
          <ac:chgData name="Al Trepczyk" userId="da6b4c773700c1fb" providerId="LiveId" clId="{D4C44FF3-9E9A-49E1-AE2E-35618213B1B0}" dt="2023-07-11T13:57:27.897" v="105" actId="20577"/>
          <ac:spMkLst>
            <pc:docMk/>
            <pc:sldMk cId="998005515" sldId="263"/>
            <ac:spMk id="3" creationId="{3CF59719-D9CC-9766-06EB-E2B628D26C7A}"/>
          </ac:spMkLst>
        </pc:spChg>
      </pc:sldChg>
      <pc:sldChg chg="modSp mod">
        <pc:chgData name="Al Trepczyk" userId="da6b4c773700c1fb" providerId="LiveId" clId="{D4C44FF3-9E9A-49E1-AE2E-35618213B1B0}" dt="2023-07-11T13:58:21.124" v="113" actId="20577"/>
        <pc:sldMkLst>
          <pc:docMk/>
          <pc:sldMk cId="2421745562" sldId="264"/>
        </pc:sldMkLst>
        <pc:spChg chg="mod">
          <ac:chgData name="Al Trepczyk" userId="da6b4c773700c1fb" providerId="LiveId" clId="{D4C44FF3-9E9A-49E1-AE2E-35618213B1B0}" dt="2023-07-11T13:58:21.124" v="113" actId="20577"/>
          <ac:spMkLst>
            <pc:docMk/>
            <pc:sldMk cId="2421745562" sldId="264"/>
            <ac:spMk id="3" creationId="{EB5D8B81-6278-5186-1BDC-F567AE818CCF}"/>
          </ac:spMkLst>
        </pc:spChg>
      </pc:sldChg>
      <pc:sldChg chg="modSp mod">
        <pc:chgData name="Al Trepczyk" userId="da6b4c773700c1fb" providerId="LiveId" clId="{D4C44FF3-9E9A-49E1-AE2E-35618213B1B0}" dt="2023-07-11T13:59:34.988" v="131" actId="20577"/>
        <pc:sldMkLst>
          <pc:docMk/>
          <pc:sldMk cId="2294539998" sldId="265"/>
        </pc:sldMkLst>
        <pc:spChg chg="mod">
          <ac:chgData name="Al Trepczyk" userId="da6b4c773700c1fb" providerId="LiveId" clId="{D4C44FF3-9E9A-49E1-AE2E-35618213B1B0}" dt="2023-07-11T13:59:34.988" v="131" actId="20577"/>
          <ac:spMkLst>
            <pc:docMk/>
            <pc:sldMk cId="2294539998" sldId="265"/>
            <ac:spMk id="3" creationId="{6A681175-237A-9143-9EDD-07C1CD6993AB}"/>
          </ac:spMkLst>
        </pc:spChg>
      </pc:sldChg>
      <pc:sldChg chg="modSp mod">
        <pc:chgData name="Al Trepczyk" userId="da6b4c773700c1fb" providerId="LiveId" clId="{D4C44FF3-9E9A-49E1-AE2E-35618213B1B0}" dt="2023-07-11T14:00:06.917" v="146" actId="20577"/>
        <pc:sldMkLst>
          <pc:docMk/>
          <pc:sldMk cId="1630178726" sldId="266"/>
        </pc:sldMkLst>
        <pc:spChg chg="mod">
          <ac:chgData name="Al Trepczyk" userId="da6b4c773700c1fb" providerId="LiveId" clId="{D4C44FF3-9E9A-49E1-AE2E-35618213B1B0}" dt="2023-07-11T14:00:06.917" v="146" actId="20577"/>
          <ac:spMkLst>
            <pc:docMk/>
            <pc:sldMk cId="1630178726" sldId="266"/>
            <ac:spMk id="3" creationId="{B13BE2DE-9836-759B-67B1-4C46FDCB4C31}"/>
          </ac:spMkLst>
        </pc:spChg>
      </pc:sldChg>
      <pc:sldChg chg="modSp mod">
        <pc:chgData name="Al Trepczyk" userId="da6b4c773700c1fb" providerId="LiveId" clId="{D4C44FF3-9E9A-49E1-AE2E-35618213B1B0}" dt="2023-07-11T14:00:49.571" v="169" actId="20577"/>
        <pc:sldMkLst>
          <pc:docMk/>
          <pc:sldMk cId="3980667078" sldId="267"/>
        </pc:sldMkLst>
        <pc:spChg chg="mod">
          <ac:chgData name="Al Trepczyk" userId="da6b4c773700c1fb" providerId="LiveId" clId="{D4C44FF3-9E9A-49E1-AE2E-35618213B1B0}" dt="2023-07-11T14:00:49.571" v="169" actId="20577"/>
          <ac:spMkLst>
            <pc:docMk/>
            <pc:sldMk cId="3980667078" sldId="267"/>
            <ac:spMk id="3" creationId="{F543DCA0-C60F-CBE1-DFDB-2162E66E6D39}"/>
          </ac:spMkLst>
        </pc:spChg>
      </pc:sldChg>
      <pc:sldChg chg="del">
        <pc:chgData name="Al Trepczyk" userId="da6b4c773700c1fb" providerId="LiveId" clId="{D4C44FF3-9E9A-49E1-AE2E-35618213B1B0}" dt="2023-07-11T13:53:16.285" v="18" actId="47"/>
        <pc:sldMkLst>
          <pc:docMk/>
          <pc:sldMk cId="2292049836" sldId="268"/>
        </pc:sldMkLst>
      </pc:sldChg>
      <pc:sldChg chg="del">
        <pc:chgData name="Al Trepczyk" userId="da6b4c773700c1fb" providerId="LiveId" clId="{D4C44FF3-9E9A-49E1-AE2E-35618213B1B0}" dt="2023-07-11T13:53:16.285" v="18" actId="47"/>
        <pc:sldMkLst>
          <pc:docMk/>
          <pc:sldMk cId="3963299926" sldId="269"/>
        </pc:sldMkLst>
      </pc:sldChg>
      <pc:sldChg chg="del">
        <pc:chgData name="Al Trepczyk" userId="da6b4c773700c1fb" providerId="LiveId" clId="{D4C44FF3-9E9A-49E1-AE2E-35618213B1B0}" dt="2023-07-11T13:53:16.285" v="18" actId="47"/>
        <pc:sldMkLst>
          <pc:docMk/>
          <pc:sldMk cId="1587126328" sldId="270"/>
        </pc:sldMkLst>
      </pc:sldChg>
      <pc:sldChg chg="del">
        <pc:chgData name="Al Trepczyk" userId="da6b4c773700c1fb" providerId="LiveId" clId="{D4C44FF3-9E9A-49E1-AE2E-35618213B1B0}" dt="2023-07-11T13:53:16.285" v="18" actId="47"/>
        <pc:sldMkLst>
          <pc:docMk/>
          <pc:sldMk cId="3700005183" sldId="271"/>
        </pc:sldMkLst>
      </pc:sldChg>
      <pc:sldChg chg="del">
        <pc:chgData name="Al Trepczyk" userId="da6b4c773700c1fb" providerId="LiveId" clId="{D4C44FF3-9E9A-49E1-AE2E-35618213B1B0}" dt="2023-07-11T13:53:16.285" v="18" actId="47"/>
        <pc:sldMkLst>
          <pc:docMk/>
          <pc:sldMk cId="2369510808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16: 1-11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9B05-4A5E-2518-93A6-AE40ABFF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81175-237A-9143-9EDD-07C1CD699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That is the conviction of sin</a:t>
            </a:r>
          </a:p>
          <a:p>
            <a:r>
              <a:rPr lang="en-US" dirty="0"/>
              <a:t>Now then, what is the conviction of righteousness?</a:t>
            </a:r>
          </a:p>
          <a:p>
            <a:pPr lvl="1"/>
            <a:r>
              <a:rPr lang="en-US" dirty="0"/>
              <a:t>Ecclesiastes 7: 20</a:t>
            </a:r>
          </a:p>
          <a:p>
            <a:pPr lvl="2"/>
            <a:r>
              <a:rPr lang="en-US" dirty="0"/>
              <a:t>No one is without sin</a:t>
            </a:r>
          </a:p>
          <a:p>
            <a:pPr lvl="1"/>
            <a:r>
              <a:rPr lang="en-US" dirty="0"/>
              <a:t>Romans 3: 10</a:t>
            </a:r>
          </a:p>
          <a:p>
            <a:pPr lvl="2"/>
            <a:r>
              <a:rPr lang="en-US" dirty="0"/>
              <a:t>There is none righteous… No! Not one!</a:t>
            </a:r>
          </a:p>
          <a:p>
            <a:r>
              <a:rPr lang="en-US" dirty="0"/>
              <a:t>John 8: 46</a:t>
            </a:r>
          </a:p>
          <a:p>
            <a:pPr lvl="1"/>
            <a:r>
              <a:rPr lang="en-US" dirty="0"/>
              <a:t>Which of you convicts Me?</a:t>
            </a:r>
          </a:p>
          <a:p>
            <a:pPr lvl="2"/>
            <a:r>
              <a:rPr lang="en-US" dirty="0"/>
              <a:t>Have even the slightest evidence of any sin in My life?</a:t>
            </a:r>
          </a:p>
          <a:p>
            <a:pPr lvl="1"/>
            <a:r>
              <a:rPr lang="en-US" dirty="0"/>
              <a:t>How do we know that Jesus never sinned?</a:t>
            </a:r>
          </a:p>
          <a:p>
            <a:pPr lvl="2"/>
            <a:r>
              <a:rPr lang="en-US" dirty="0"/>
              <a:t>Name another person who at the end of their life…</a:t>
            </a:r>
          </a:p>
          <a:p>
            <a:pPr lvl="2"/>
            <a:r>
              <a:rPr lang="en-US" dirty="0"/>
              <a:t>Ascended to the right hand of God (Mark 16: 19)</a:t>
            </a:r>
          </a:p>
        </p:txBody>
      </p:sp>
    </p:spTree>
    <p:extLst>
      <p:ext uri="{BB962C8B-B14F-4D97-AF65-F5344CB8AC3E}">
        <p14:creationId xmlns:p14="http://schemas.microsoft.com/office/powerpoint/2010/main" val="229453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33FEE-1AF5-92ED-F838-36AA3887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BE2DE-9836-759B-67B1-4C46FDCB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Lesson # 3</a:t>
            </a:r>
          </a:p>
          <a:p>
            <a:pPr lvl="1"/>
            <a:r>
              <a:rPr lang="en-US" dirty="0"/>
              <a:t>II Corinthians 5: 21</a:t>
            </a:r>
          </a:p>
          <a:p>
            <a:pPr lvl="2"/>
            <a:r>
              <a:rPr lang="en-US" dirty="0"/>
              <a:t>The imputed righteousness of Christ</a:t>
            </a:r>
          </a:p>
          <a:p>
            <a:pPr lvl="2"/>
            <a:r>
              <a:rPr lang="en-US" dirty="0"/>
              <a:t>Philippians 3: 4-9</a:t>
            </a:r>
          </a:p>
          <a:p>
            <a:pPr lvl="3"/>
            <a:r>
              <a:rPr lang="en-US" dirty="0"/>
              <a:t>Not having a righteousness of my own</a:t>
            </a:r>
          </a:p>
          <a:p>
            <a:pPr lvl="3"/>
            <a:r>
              <a:rPr lang="en-US" dirty="0"/>
              <a:t>But that which is through faith in Christ</a:t>
            </a:r>
          </a:p>
          <a:p>
            <a:pPr lvl="2"/>
            <a:r>
              <a:rPr lang="en-US" dirty="0"/>
              <a:t>Is available to all who</a:t>
            </a:r>
          </a:p>
          <a:p>
            <a:pPr lvl="3"/>
            <a:r>
              <a:rPr lang="en-US" dirty="0"/>
              <a:t>Confess with their mouth</a:t>
            </a:r>
          </a:p>
          <a:p>
            <a:pPr lvl="3"/>
            <a:r>
              <a:rPr lang="en-US" dirty="0"/>
              <a:t>And believe in their heart</a:t>
            </a:r>
          </a:p>
          <a:p>
            <a:pPr lvl="3"/>
            <a:r>
              <a:rPr lang="en-US" dirty="0"/>
              <a:t>That Jesus Christ is Lord</a:t>
            </a:r>
          </a:p>
          <a:p>
            <a:pPr lvl="4"/>
            <a:r>
              <a:rPr lang="en-US" dirty="0"/>
              <a:t>And that He is authority of all things in my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78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AEE4B-4064-8E42-A171-17A6A17B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DCA0-C60F-CBE1-DFDB-2162E66E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conviction of judgment</a:t>
            </a:r>
          </a:p>
          <a:p>
            <a:pPr lvl="1"/>
            <a:r>
              <a:rPr lang="en-US" dirty="0"/>
              <a:t>How do we know God is a God of judgment?</a:t>
            </a:r>
          </a:p>
          <a:p>
            <a:pPr lvl="2"/>
            <a:r>
              <a:rPr lang="en-US" dirty="0"/>
              <a:t>Ezekiel 28: 15-16</a:t>
            </a:r>
          </a:p>
          <a:p>
            <a:pPr lvl="2"/>
            <a:r>
              <a:rPr lang="en-US" dirty="0"/>
              <a:t>Jude 6-8</a:t>
            </a:r>
          </a:p>
          <a:p>
            <a:pPr lvl="2"/>
            <a:r>
              <a:rPr lang="en-US" dirty="0"/>
              <a:t>Revelation 20: 11-15</a:t>
            </a:r>
          </a:p>
          <a:p>
            <a:pPr lvl="2"/>
            <a:r>
              <a:rPr lang="en-US" dirty="0"/>
              <a:t>Hebrews 9: 27</a:t>
            </a:r>
          </a:p>
          <a:p>
            <a:r>
              <a:rPr lang="en-US" dirty="0"/>
              <a:t>The entire message of the Bible is one of</a:t>
            </a:r>
          </a:p>
          <a:p>
            <a:pPr lvl="1"/>
            <a:r>
              <a:rPr lang="en-US" dirty="0"/>
              <a:t>Conviction of sin, righteousness and judgment</a:t>
            </a:r>
          </a:p>
          <a:p>
            <a:r>
              <a:rPr lang="en-US"/>
              <a:t>Revelation </a:t>
            </a:r>
            <a:r>
              <a:rPr lang="en-US" dirty="0"/>
              <a:t>22: 16-17…</a:t>
            </a:r>
          </a:p>
        </p:txBody>
      </p:sp>
    </p:spTree>
    <p:extLst>
      <p:ext uri="{BB962C8B-B14F-4D97-AF65-F5344CB8AC3E}">
        <p14:creationId xmlns:p14="http://schemas.microsoft.com/office/powerpoint/2010/main" val="398066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passage starts out as a continuance of John 15</a:t>
            </a:r>
          </a:p>
          <a:p>
            <a:pPr lvl="1"/>
            <a:r>
              <a:rPr lang="en-US" dirty="0"/>
              <a:t>Jesus is warning His disciples of troubling times to come</a:t>
            </a:r>
          </a:p>
          <a:p>
            <a:r>
              <a:rPr lang="en-US" dirty="0"/>
              <a:t>Note John 16: 1</a:t>
            </a:r>
          </a:p>
          <a:p>
            <a:pPr lvl="1"/>
            <a:r>
              <a:rPr lang="en-US" dirty="0"/>
              <a:t>Troubling times could cause one to stumble</a:t>
            </a:r>
          </a:p>
          <a:p>
            <a:pPr lvl="2"/>
            <a:r>
              <a:rPr lang="en-US" dirty="0"/>
              <a:t>II Corinthians 1: 8-11</a:t>
            </a:r>
          </a:p>
          <a:p>
            <a:pPr lvl="3"/>
            <a:r>
              <a:rPr lang="en-US" dirty="0"/>
              <a:t>Resulting in thanks given by many persons</a:t>
            </a:r>
          </a:p>
          <a:p>
            <a:pPr lvl="3"/>
            <a:r>
              <a:rPr lang="en-US" dirty="0"/>
              <a:t>To God for deliverance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DCC97-2E6D-2140-6C14-7969D901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EFB47-AE02-21D8-53BC-B15444BD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are some of the things that will happen</a:t>
            </a:r>
          </a:p>
          <a:p>
            <a:pPr lvl="1"/>
            <a:r>
              <a:rPr lang="en-US" dirty="0"/>
              <a:t>Cast out of the synagogue</a:t>
            </a:r>
          </a:p>
          <a:p>
            <a:pPr lvl="1"/>
            <a:r>
              <a:rPr lang="en-US" dirty="0"/>
              <a:t>People will try to kill you</a:t>
            </a:r>
          </a:p>
          <a:p>
            <a:pPr lvl="2"/>
            <a:r>
              <a:rPr lang="en-US" dirty="0"/>
              <a:t>John 16: 3… reason is</a:t>
            </a:r>
          </a:p>
          <a:p>
            <a:pPr lvl="2"/>
            <a:r>
              <a:rPr lang="en-US" dirty="0"/>
              <a:t>They do not know God</a:t>
            </a:r>
          </a:p>
          <a:p>
            <a:r>
              <a:rPr lang="en-US" dirty="0"/>
              <a:t>Why am I telling you this?</a:t>
            </a:r>
          </a:p>
          <a:p>
            <a:pPr lvl="1"/>
            <a:r>
              <a:rPr lang="en-US" dirty="0"/>
              <a:t>John 16: 4… when the hour comes</a:t>
            </a:r>
          </a:p>
          <a:p>
            <a:pPr lvl="2"/>
            <a:r>
              <a:rPr lang="en-US" dirty="0"/>
              <a:t>You will remember what I told you</a:t>
            </a:r>
          </a:p>
          <a:p>
            <a:pPr lvl="2"/>
            <a:r>
              <a:rPr lang="en-US" dirty="0"/>
              <a:t>John 14: 26</a:t>
            </a:r>
          </a:p>
        </p:txBody>
      </p:sp>
    </p:spTree>
    <p:extLst>
      <p:ext uri="{BB962C8B-B14F-4D97-AF65-F5344CB8AC3E}">
        <p14:creationId xmlns:p14="http://schemas.microsoft.com/office/powerpoint/2010/main" val="263034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975F0-4A18-655B-90BC-7E9C46B7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D2C3-951F-3E12-EF80-3B098516C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16: 6… sorrow has filled your heart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sz="4000" dirty="0"/>
              <a:t>Your focus is on yourself and not on Me</a:t>
            </a:r>
          </a:p>
          <a:p>
            <a:pPr lvl="1"/>
            <a:r>
              <a:rPr lang="en-US" sz="4400" dirty="0"/>
              <a:t>But I tell you the truth</a:t>
            </a:r>
          </a:p>
          <a:p>
            <a:pPr lvl="2"/>
            <a:r>
              <a:rPr lang="en-US" sz="4000" dirty="0"/>
              <a:t>It is to your advantage that I go away</a:t>
            </a:r>
          </a:p>
          <a:p>
            <a:r>
              <a:rPr lang="en-US" sz="4800" dirty="0"/>
              <a:t>Why?</a:t>
            </a:r>
          </a:p>
          <a:p>
            <a:pPr lvl="1"/>
            <a:r>
              <a:rPr lang="en-US" sz="4400" dirty="0"/>
              <a:t>The Helper will come</a:t>
            </a:r>
          </a:p>
          <a:p>
            <a:pPr lvl="1"/>
            <a:r>
              <a:rPr lang="en-US" sz="4400" dirty="0"/>
              <a:t>He will convict the world????</a:t>
            </a:r>
          </a:p>
        </p:txBody>
      </p:sp>
    </p:spTree>
    <p:extLst>
      <p:ext uri="{BB962C8B-B14F-4D97-AF65-F5344CB8AC3E}">
        <p14:creationId xmlns:p14="http://schemas.microsoft.com/office/powerpoint/2010/main" val="257363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B2B4-C5B6-AB71-8F64-13F3C676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021A-FCB9-C096-380C-CA5BC02C2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 we arrive at the main message of this passage</a:t>
            </a:r>
          </a:p>
          <a:p>
            <a:r>
              <a:rPr lang="en-US" dirty="0"/>
              <a:t>It is this…</a:t>
            </a:r>
          </a:p>
          <a:p>
            <a:pPr lvl="1"/>
            <a:r>
              <a:rPr lang="en-US" dirty="0"/>
              <a:t>What is the work of the Holy Spirit in this world?</a:t>
            </a:r>
          </a:p>
          <a:p>
            <a:pPr lvl="2"/>
            <a:r>
              <a:rPr lang="en-US" sz="4000" dirty="0"/>
              <a:t>Three</a:t>
            </a:r>
            <a:r>
              <a:rPr lang="en-US" dirty="0"/>
              <a:t> things are listed</a:t>
            </a:r>
          </a:p>
          <a:p>
            <a:pPr lvl="3"/>
            <a:r>
              <a:rPr lang="en-US" sz="3900" dirty="0"/>
              <a:t>Conviction of sin</a:t>
            </a:r>
          </a:p>
          <a:p>
            <a:pPr lvl="3"/>
            <a:r>
              <a:rPr lang="en-US" sz="3900" dirty="0"/>
              <a:t>Conviction of righteousness</a:t>
            </a:r>
          </a:p>
          <a:p>
            <a:pPr lvl="3"/>
            <a:r>
              <a:rPr lang="en-US" sz="3900" dirty="0"/>
              <a:t>Conviction of judgment</a:t>
            </a:r>
          </a:p>
          <a:p>
            <a:r>
              <a:rPr lang="en-US" dirty="0"/>
              <a:t>I Corinthians 12: 3</a:t>
            </a:r>
          </a:p>
          <a:p>
            <a:pPr lvl="1"/>
            <a:r>
              <a:rPr lang="en-US" dirty="0"/>
              <a:t>No one can call Jesus Lord</a:t>
            </a:r>
          </a:p>
          <a:p>
            <a:pPr lvl="1"/>
            <a:r>
              <a:rPr lang="en-US" dirty="0"/>
              <a:t>Except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55667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0181-D9FD-8BA3-9AFE-11C1CC21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8B79-ACD4-96A4-BFE7-52E92BFE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No one can be a born-again Christian except by the supernatural work of the Holy Spirit</a:t>
            </a:r>
          </a:p>
          <a:p>
            <a:pPr lvl="1"/>
            <a:r>
              <a:rPr lang="en-US" dirty="0"/>
              <a:t>John 6: 44</a:t>
            </a:r>
          </a:p>
          <a:p>
            <a:pPr lvl="1"/>
            <a:r>
              <a:rPr lang="en-US" dirty="0"/>
              <a:t>John 12: 32</a:t>
            </a:r>
          </a:p>
          <a:p>
            <a:r>
              <a:rPr lang="en-US" dirty="0"/>
              <a:t>How does the Holy Spirit draw people to Christ?</a:t>
            </a:r>
          </a:p>
          <a:p>
            <a:pPr lvl="1"/>
            <a:r>
              <a:rPr lang="en-US" dirty="0"/>
              <a:t>Ephesians 6: 10-17</a:t>
            </a:r>
          </a:p>
          <a:p>
            <a:pPr lvl="2"/>
            <a:r>
              <a:rPr lang="en-US" dirty="0"/>
              <a:t>The sword which is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16932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89FC-B049-BF3F-D1BC-EBE6D7BD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8467A-CBA6-F6A8-3212-49EB8C49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Lesson # 2</a:t>
            </a:r>
          </a:p>
          <a:p>
            <a:pPr lvl="1"/>
            <a:r>
              <a:rPr lang="en-US" dirty="0"/>
              <a:t>The sword the Spirit is a dividing sword</a:t>
            </a:r>
          </a:p>
          <a:p>
            <a:pPr lvl="1"/>
            <a:r>
              <a:rPr lang="en-US" dirty="0"/>
              <a:t>Hebrews 4: 12-13</a:t>
            </a:r>
          </a:p>
          <a:p>
            <a:r>
              <a:rPr lang="en-US" dirty="0"/>
              <a:t>It is the Word that convicts the world of sin</a:t>
            </a:r>
          </a:p>
          <a:p>
            <a:pPr lvl="1"/>
            <a:r>
              <a:rPr lang="en-US" dirty="0"/>
              <a:t>What does the word “convict” mean?</a:t>
            </a:r>
          </a:p>
          <a:p>
            <a:pPr lvl="1"/>
            <a:r>
              <a:rPr lang="en-US" dirty="0"/>
              <a:t>Does it mean to make people feel sorry for their sins?</a:t>
            </a:r>
          </a:p>
          <a:p>
            <a:pPr lvl="1"/>
            <a:r>
              <a:rPr lang="en-US" dirty="0"/>
              <a:t>Or does the Word prove or convict that the world is guilty of sin?</a:t>
            </a:r>
          </a:p>
          <a:p>
            <a:pPr lvl="2"/>
            <a:r>
              <a:rPr lang="en-US" dirty="0" err="1"/>
              <a:t>Elegcho</a:t>
            </a:r>
            <a:r>
              <a:rPr lang="en-US" dirty="0"/>
              <a:t>… legal term… “to present proof/evidence”</a:t>
            </a:r>
          </a:p>
        </p:txBody>
      </p:sp>
    </p:spTree>
    <p:extLst>
      <p:ext uri="{BB962C8B-B14F-4D97-AF65-F5344CB8AC3E}">
        <p14:creationId xmlns:p14="http://schemas.microsoft.com/office/powerpoint/2010/main" val="233326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6496-1A70-B6CA-6F3D-B8A593BBB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9719-D9CC-9766-06EB-E2B628D2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II Timothy 4: 1-3</a:t>
            </a:r>
          </a:p>
          <a:p>
            <a:pPr lvl="1"/>
            <a:r>
              <a:rPr lang="en-US" dirty="0"/>
              <a:t>Is this type of preaching something new or has it been abandoned?</a:t>
            </a:r>
          </a:p>
          <a:p>
            <a:pPr lvl="1"/>
            <a:r>
              <a:rPr lang="en-US" dirty="0"/>
              <a:t>Who was the first “preacher” in the Bible?</a:t>
            </a:r>
          </a:p>
          <a:p>
            <a:pPr lvl="1"/>
            <a:r>
              <a:rPr lang="en-US" dirty="0"/>
              <a:t>Jude 10-16…</a:t>
            </a:r>
          </a:p>
          <a:p>
            <a:pPr lvl="2"/>
            <a:r>
              <a:rPr lang="en-US" dirty="0"/>
              <a:t>Note “to convict all the ungodly of all their ungodly things”</a:t>
            </a:r>
          </a:p>
          <a:p>
            <a:pPr lvl="1"/>
            <a:r>
              <a:rPr lang="en-US" dirty="0"/>
              <a:t>Moses… Numbers 12: 3</a:t>
            </a:r>
          </a:p>
          <a:p>
            <a:pPr lvl="2"/>
            <a:r>
              <a:rPr lang="en-US" dirty="0"/>
              <a:t>Exodus 32: 19-28</a:t>
            </a:r>
          </a:p>
          <a:p>
            <a:pPr lvl="1"/>
            <a:r>
              <a:rPr lang="en-US" dirty="0"/>
              <a:t>Nathan to David…</a:t>
            </a:r>
          </a:p>
          <a:p>
            <a:pPr lvl="2"/>
            <a:r>
              <a:rPr lang="en-US" dirty="0"/>
              <a:t>II Samuel 12: 1-7</a:t>
            </a:r>
          </a:p>
          <a:p>
            <a:pPr lvl="1"/>
            <a:r>
              <a:rPr lang="en-US" dirty="0"/>
              <a:t>Ezekiel 8-9: 6</a:t>
            </a:r>
          </a:p>
          <a:p>
            <a:pPr lvl="1"/>
            <a:r>
              <a:rPr lang="en-US" dirty="0"/>
              <a:t>I Peter 4: 17</a:t>
            </a:r>
          </a:p>
        </p:txBody>
      </p:sp>
    </p:spTree>
    <p:extLst>
      <p:ext uri="{BB962C8B-B14F-4D97-AF65-F5344CB8AC3E}">
        <p14:creationId xmlns:p14="http://schemas.microsoft.com/office/powerpoint/2010/main" val="99800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F504-99C9-BA05-09D6-10524747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Will Convict the World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D8B81-6278-5186-1BDC-F567AE818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Testament… the message does not change</a:t>
            </a:r>
          </a:p>
          <a:p>
            <a:pPr lvl="1"/>
            <a:r>
              <a:rPr lang="en-US" dirty="0"/>
              <a:t>JTB…</a:t>
            </a:r>
          </a:p>
          <a:p>
            <a:pPr lvl="2"/>
            <a:r>
              <a:rPr lang="en-US" dirty="0"/>
              <a:t>Matthew 3: 1-9</a:t>
            </a:r>
          </a:p>
          <a:p>
            <a:pPr lvl="1"/>
            <a:r>
              <a:rPr lang="en-US" dirty="0"/>
              <a:t>Jesus…</a:t>
            </a:r>
          </a:p>
          <a:p>
            <a:pPr lvl="2"/>
            <a:r>
              <a:rPr lang="en-US" dirty="0"/>
              <a:t>John 2: 13-17</a:t>
            </a:r>
          </a:p>
          <a:p>
            <a:pPr lvl="2"/>
            <a:r>
              <a:rPr lang="en-US" dirty="0"/>
              <a:t>Matthew 23: 13-36</a:t>
            </a:r>
          </a:p>
          <a:p>
            <a:pPr lvl="1"/>
            <a:r>
              <a:rPr lang="en-US" dirty="0"/>
              <a:t>Peter…</a:t>
            </a:r>
          </a:p>
          <a:p>
            <a:pPr lvl="2"/>
            <a:r>
              <a:rPr lang="en-US" dirty="0"/>
              <a:t>Acts 2: 22-23; 36-37</a:t>
            </a:r>
          </a:p>
          <a:p>
            <a:pPr lvl="1"/>
            <a:r>
              <a:rPr lang="en-US" dirty="0"/>
              <a:t>Paul…</a:t>
            </a:r>
          </a:p>
          <a:p>
            <a:pPr lvl="2"/>
            <a:r>
              <a:rPr lang="en-US" dirty="0"/>
              <a:t>Romans 3: 9-20</a:t>
            </a:r>
          </a:p>
        </p:txBody>
      </p:sp>
    </p:spTree>
    <p:extLst>
      <p:ext uri="{BB962C8B-B14F-4D97-AF65-F5344CB8AC3E}">
        <p14:creationId xmlns:p14="http://schemas.microsoft.com/office/powerpoint/2010/main" val="242174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713</Words>
  <Application>Microsoft Office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  <vt:lpstr>He Will Convict the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2023-07-11T14:00:55Z</dcterms:modified>
</cp:coreProperties>
</file>