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0E2A8CC3-79F5-45EA-A1CE-7A9793C6A608}"/>
    <pc:docChg chg="custSel delSld modSld">
      <pc:chgData name="Al Trepczyk" userId="da6b4c773700c1fb" providerId="LiveId" clId="{0E2A8CC3-79F5-45EA-A1CE-7A9793C6A608}" dt="2024-01-02T19:27:33.533" v="95" actId="20577"/>
      <pc:docMkLst>
        <pc:docMk/>
      </pc:docMkLst>
      <pc:sldChg chg="modSp mod">
        <pc:chgData name="Al Trepczyk" userId="da6b4c773700c1fb" providerId="LiveId" clId="{0E2A8CC3-79F5-45EA-A1CE-7A9793C6A608}" dt="2024-01-02T19:17:18.931" v="3" actId="20577"/>
        <pc:sldMkLst>
          <pc:docMk/>
          <pc:sldMk cId="401019681" sldId="256"/>
        </pc:sldMkLst>
        <pc:spChg chg="mod">
          <ac:chgData name="Al Trepczyk" userId="da6b4c773700c1fb" providerId="LiveId" clId="{0E2A8CC3-79F5-45EA-A1CE-7A9793C6A608}" dt="2024-01-02T19:17:18.931" v="3" actId="20577"/>
          <ac:spMkLst>
            <pc:docMk/>
            <pc:sldMk cId="401019681" sldId="256"/>
            <ac:spMk id="2" creationId="{CC4450D5-2628-4030-F5FF-B58BAD589691}"/>
          </ac:spMkLst>
        </pc:spChg>
        <pc:spChg chg="mod">
          <ac:chgData name="Al Trepczyk" userId="da6b4c773700c1fb" providerId="LiveId" clId="{0E2A8CC3-79F5-45EA-A1CE-7A9793C6A608}" dt="2024-01-02T19:17:08.403" v="2" actId="20577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0E2A8CC3-79F5-45EA-A1CE-7A9793C6A608}" dt="2024-01-02T19:22:55.197" v="34" actId="20577"/>
        <pc:sldMkLst>
          <pc:docMk/>
          <pc:sldMk cId="1834691283" sldId="257"/>
        </pc:sldMkLst>
        <pc:spChg chg="mod">
          <ac:chgData name="Al Trepczyk" userId="da6b4c773700c1fb" providerId="LiveId" clId="{0E2A8CC3-79F5-45EA-A1CE-7A9793C6A608}" dt="2024-01-02T19:22:55.197" v="34" actId="20577"/>
          <ac:spMkLst>
            <pc:docMk/>
            <pc:sldMk cId="1834691283" sldId="257"/>
            <ac:spMk id="3" creationId="{87858C1D-7F86-B553-4F21-7F6B22E86C9F}"/>
          </ac:spMkLst>
        </pc:spChg>
      </pc:sldChg>
      <pc:sldChg chg="modSp mod">
        <pc:chgData name="Al Trepczyk" userId="da6b4c773700c1fb" providerId="LiveId" clId="{0E2A8CC3-79F5-45EA-A1CE-7A9793C6A608}" dt="2024-01-02T19:23:11.070" v="37" actId="20577"/>
        <pc:sldMkLst>
          <pc:docMk/>
          <pc:sldMk cId="2518519983" sldId="258"/>
        </pc:sldMkLst>
        <pc:spChg chg="mod">
          <ac:chgData name="Al Trepczyk" userId="da6b4c773700c1fb" providerId="LiveId" clId="{0E2A8CC3-79F5-45EA-A1CE-7A9793C6A608}" dt="2024-01-02T19:23:11.070" v="37" actId="20577"/>
          <ac:spMkLst>
            <pc:docMk/>
            <pc:sldMk cId="2518519983" sldId="258"/>
            <ac:spMk id="3" creationId="{7F0D5E6B-AE60-4600-2F7B-5417B06934F1}"/>
          </ac:spMkLst>
        </pc:spChg>
      </pc:sldChg>
      <pc:sldChg chg="modSp mod">
        <pc:chgData name="Al Trepczyk" userId="da6b4c773700c1fb" providerId="LiveId" clId="{0E2A8CC3-79F5-45EA-A1CE-7A9793C6A608}" dt="2024-01-02T19:23:34.007" v="42" actId="20577"/>
        <pc:sldMkLst>
          <pc:docMk/>
          <pc:sldMk cId="2496660454" sldId="259"/>
        </pc:sldMkLst>
        <pc:spChg chg="mod">
          <ac:chgData name="Al Trepczyk" userId="da6b4c773700c1fb" providerId="LiveId" clId="{0E2A8CC3-79F5-45EA-A1CE-7A9793C6A608}" dt="2024-01-02T19:23:34.007" v="42" actId="20577"/>
          <ac:spMkLst>
            <pc:docMk/>
            <pc:sldMk cId="2496660454" sldId="259"/>
            <ac:spMk id="3" creationId="{9B659518-0AED-BA09-A5AA-EE009FD0D34E}"/>
          </ac:spMkLst>
        </pc:spChg>
      </pc:sldChg>
      <pc:sldChg chg="modSp mod">
        <pc:chgData name="Al Trepczyk" userId="da6b4c773700c1fb" providerId="LiveId" clId="{0E2A8CC3-79F5-45EA-A1CE-7A9793C6A608}" dt="2024-01-02T19:24:13.533" v="46"/>
        <pc:sldMkLst>
          <pc:docMk/>
          <pc:sldMk cId="3649644500" sldId="260"/>
        </pc:sldMkLst>
        <pc:spChg chg="mod">
          <ac:chgData name="Al Trepczyk" userId="da6b4c773700c1fb" providerId="LiveId" clId="{0E2A8CC3-79F5-45EA-A1CE-7A9793C6A608}" dt="2024-01-02T19:24:13.533" v="46"/>
          <ac:spMkLst>
            <pc:docMk/>
            <pc:sldMk cId="3649644500" sldId="260"/>
            <ac:spMk id="3" creationId="{3A2895E3-647C-353E-89A8-D9506939C787}"/>
          </ac:spMkLst>
        </pc:spChg>
      </pc:sldChg>
      <pc:sldChg chg="modSp mod">
        <pc:chgData name="Al Trepczyk" userId="da6b4c773700c1fb" providerId="LiveId" clId="{0E2A8CC3-79F5-45EA-A1CE-7A9793C6A608}" dt="2024-01-02T19:24:39.757" v="52" actId="20577"/>
        <pc:sldMkLst>
          <pc:docMk/>
          <pc:sldMk cId="3495039425" sldId="261"/>
        </pc:sldMkLst>
        <pc:spChg chg="mod">
          <ac:chgData name="Al Trepczyk" userId="da6b4c773700c1fb" providerId="LiveId" clId="{0E2A8CC3-79F5-45EA-A1CE-7A9793C6A608}" dt="2024-01-02T19:24:39.757" v="52" actId="20577"/>
          <ac:spMkLst>
            <pc:docMk/>
            <pc:sldMk cId="3495039425" sldId="261"/>
            <ac:spMk id="3" creationId="{F70501C3-AB4D-B8C5-DA62-B651D7D3BA5D}"/>
          </ac:spMkLst>
        </pc:spChg>
      </pc:sldChg>
      <pc:sldChg chg="modSp mod">
        <pc:chgData name="Al Trepczyk" userId="da6b4c773700c1fb" providerId="LiveId" clId="{0E2A8CC3-79F5-45EA-A1CE-7A9793C6A608}" dt="2024-01-02T19:25:15.468" v="56" actId="20577"/>
        <pc:sldMkLst>
          <pc:docMk/>
          <pc:sldMk cId="1006189798" sldId="262"/>
        </pc:sldMkLst>
        <pc:spChg chg="mod">
          <ac:chgData name="Al Trepczyk" userId="da6b4c773700c1fb" providerId="LiveId" clId="{0E2A8CC3-79F5-45EA-A1CE-7A9793C6A608}" dt="2024-01-02T19:25:15.468" v="56" actId="20577"/>
          <ac:spMkLst>
            <pc:docMk/>
            <pc:sldMk cId="1006189798" sldId="262"/>
            <ac:spMk id="3" creationId="{8751C95C-4B05-C360-1F14-309120887218}"/>
          </ac:spMkLst>
        </pc:spChg>
      </pc:sldChg>
      <pc:sldChg chg="modSp mod">
        <pc:chgData name="Al Trepczyk" userId="da6b4c773700c1fb" providerId="LiveId" clId="{0E2A8CC3-79F5-45EA-A1CE-7A9793C6A608}" dt="2024-01-02T19:25:46.378" v="68" actId="20577"/>
        <pc:sldMkLst>
          <pc:docMk/>
          <pc:sldMk cId="2563973503" sldId="263"/>
        </pc:sldMkLst>
        <pc:spChg chg="mod">
          <ac:chgData name="Al Trepczyk" userId="da6b4c773700c1fb" providerId="LiveId" clId="{0E2A8CC3-79F5-45EA-A1CE-7A9793C6A608}" dt="2024-01-02T19:25:46.378" v="68" actId="20577"/>
          <ac:spMkLst>
            <pc:docMk/>
            <pc:sldMk cId="2563973503" sldId="263"/>
            <ac:spMk id="3" creationId="{31B697B7-EF37-775D-9EAB-F978381FEBC3}"/>
          </ac:spMkLst>
        </pc:spChg>
      </pc:sldChg>
      <pc:sldChg chg="modSp mod">
        <pc:chgData name="Al Trepczyk" userId="da6b4c773700c1fb" providerId="LiveId" clId="{0E2A8CC3-79F5-45EA-A1CE-7A9793C6A608}" dt="2024-01-02T19:26:21.594" v="75"/>
        <pc:sldMkLst>
          <pc:docMk/>
          <pc:sldMk cId="2211471731" sldId="264"/>
        </pc:sldMkLst>
        <pc:spChg chg="mod">
          <ac:chgData name="Al Trepczyk" userId="da6b4c773700c1fb" providerId="LiveId" clId="{0E2A8CC3-79F5-45EA-A1CE-7A9793C6A608}" dt="2024-01-02T19:26:21.594" v="75"/>
          <ac:spMkLst>
            <pc:docMk/>
            <pc:sldMk cId="2211471731" sldId="264"/>
            <ac:spMk id="3" creationId="{4B5625E7-A262-5AA2-93A1-AD44CEAB5FB7}"/>
          </ac:spMkLst>
        </pc:spChg>
      </pc:sldChg>
      <pc:sldChg chg="modSp mod">
        <pc:chgData name="Al Trepczyk" userId="da6b4c773700c1fb" providerId="LiveId" clId="{0E2A8CC3-79F5-45EA-A1CE-7A9793C6A608}" dt="2024-01-02T19:26:53.234" v="86" actId="20577"/>
        <pc:sldMkLst>
          <pc:docMk/>
          <pc:sldMk cId="3853440246" sldId="265"/>
        </pc:sldMkLst>
        <pc:spChg chg="mod">
          <ac:chgData name="Al Trepczyk" userId="da6b4c773700c1fb" providerId="LiveId" clId="{0E2A8CC3-79F5-45EA-A1CE-7A9793C6A608}" dt="2024-01-02T19:26:53.234" v="86" actId="20577"/>
          <ac:spMkLst>
            <pc:docMk/>
            <pc:sldMk cId="3853440246" sldId="265"/>
            <ac:spMk id="3" creationId="{9327B0C6-C754-5B58-389D-580AE9422BAD}"/>
          </ac:spMkLst>
        </pc:spChg>
      </pc:sldChg>
      <pc:sldChg chg="modSp mod">
        <pc:chgData name="Al Trepczyk" userId="da6b4c773700c1fb" providerId="LiveId" clId="{0E2A8CC3-79F5-45EA-A1CE-7A9793C6A608}" dt="2024-01-02T19:27:15.730" v="90" actId="20577"/>
        <pc:sldMkLst>
          <pc:docMk/>
          <pc:sldMk cId="3223714918" sldId="266"/>
        </pc:sldMkLst>
        <pc:spChg chg="mod">
          <ac:chgData name="Al Trepczyk" userId="da6b4c773700c1fb" providerId="LiveId" clId="{0E2A8CC3-79F5-45EA-A1CE-7A9793C6A608}" dt="2024-01-02T19:27:15.730" v="90" actId="20577"/>
          <ac:spMkLst>
            <pc:docMk/>
            <pc:sldMk cId="3223714918" sldId="266"/>
            <ac:spMk id="3" creationId="{88F6336C-0EA0-3E99-2400-A3110EE77D27}"/>
          </ac:spMkLst>
        </pc:spChg>
      </pc:sldChg>
      <pc:sldChg chg="modSp mod">
        <pc:chgData name="Al Trepczyk" userId="da6b4c773700c1fb" providerId="LiveId" clId="{0E2A8CC3-79F5-45EA-A1CE-7A9793C6A608}" dt="2024-01-02T19:27:33.533" v="95" actId="20577"/>
        <pc:sldMkLst>
          <pc:docMk/>
          <pc:sldMk cId="4002688614" sldId="267"/>
        </pc:sldMkLst>
        <pc:spChg chg="mod">
          <ac:chgData name="Al Trepczyk" userId="da6b4c773700c1fb" providerId="LiveId" clId="{0E2A8CC3-79F5-45EA-A1CE-7A9793C6A608}" dt="2024-01-02T19:27:33.533" v="95" actId="20577"/>
          <ac:spMkLst>
            <pc:docMk/>
            <pc:sldMk cId="4002688614" sldId="267"/>
            <ac:spMk id="3" creationId="{EA8FE217-6155-7087-7BD0-1357D2009162}"/>
          </ac:spMkLst>
        </pc:spChg>
      </pc:sldChg>
      <pc:sldChg chg="del">
        <pc:chgData name="Al Trepczyk" userId="da6b4c773700c1fb" providerId="LiveId" clId="{0E2A8CC3-79F5-45EA-A1CE-7A9793C6A608}" dt="2024-01-02T19:22:14.103" v="30" actId="47"/>
        <pc:sldMkLst>
          <pc:docMk/>
          <pc:sldMk cId="2615169302" sldId="268"/>
        </pc:sldMkLst>
      </pc:sldChg>
      <pc:sldChg chg="del">
        <pc:chgData name="Al Trepczyk" userId="da6b4c773700c1fb" providerId="LiveId" clId="{0E2A8CC3-79F5-45EA-A1CE-7A9793C6A608}" dt="2024-01-02T19:22:14.103" v="30" actId="47"/>
        <pc:sldMkLst>
          <pc:docMk/>
          <pc:sldMk cId="621317015" sldId="269"/>
        </pc:sldMkLst>
      </pc:sldChg>
      <pc:sldChg chg="del">
        <pc:chgData name="Al Trepczyk" userId="da6b4c773700c1fb" providerId="LiveId" clId="{0E2A8CC3-79F5-45EA-A1CE-7A9793C6A608}" dt="2024-01-02T19:22:14.103" v="30" actId="47"/>
        <pc:sldMkLst>
          <pc:docMk/>
          <pc:sldMk cId="3599817102" sldId="270"/>
        </pc:sldMkLst>
      </pc:sldChg>
      <pc:sldChg chg="del">
        <pc:chgData name="Al Trepczyk" userId="da6b4c773700c1fb" providerId="LiveId" clId="{0E2A8CC3-79F5-45EA-A1CE-7A9793C6A608}" dt="2024-01-02T19:22:14.103" v="30" actId="47"/>
        <pc:sldMkLst>
          <pc:docMk/>
          <pc:sldMk cId="493029754" sldId="271"/>
        </pc:sldMkLst>
      </pc:sldChg>
      <pc:sldChg chg="del">
        <pc:chgData name="Al Trepczyk" userId="da6b4c773700c1fb" providerId="LiveId" clId="{0E2A8CC3-79F5-45EA-A1CE-7A9793C6A608}" dt="2024-01-02T19:22:14.103" v="30" actId="47"/>
        <pc:sldMkLst>
          <pc:docMk/>
          <pc:sldMk cId="1815639665" sldId="272"/>
        </pc:sldMkLst>
      </pc:sldChg>
      <pc:sldChg chg="del">
        <pc:chgData name="Al Trepczyk" userId="da6b4c773700c1fb" providerId="LiveId" clId="{0E2A8CC3-79F5-45EA-A1CE-7A9793C6A608}" dt="2024-01-02T19:22:14.103" v="30" actId="47"/>
        <pc:sldMkLst>
          <pc:docMk/>
          <pc:sldMk cId="3072518266" sldId="273"/>
        </pc:sldMkLst>
      </pc:sldChg>
      <pc:sldChg chg="del">
        <pc:chgData name="Al Trepczyk" userId="da6b4c773700c1fb" providerId="LiveId" clId="{0E2A8CC3-79F5-45EA-A1CE-7A9793C6A608}" dt="2024-01-02T19:22:14.103" v="30" actId="47"/>
        <pc:sldMkLst>
          <pc:docMk/>
          <pc:sldMk cId="169453776" sldId="274"/>
        </pc:sldMkLst>
      </pc:sldChg>
      <pc:sldChg chg="del">
        <pc:chgData name="Al Trepczyk" userId="da6b4c773700c1fb" providerId="LiveId" clId="{0E2A8CC3-79F5-45EA-A1CE-7A9793C6A608}" dt="2024-01-02T19:22:14.103" v="30" actId="47"/>
        <pc:sldMkLst>
          <pc:docMk/>
          <pc:sldMk cId="2248687500" sldId="275"/>
        </pc:sldMkLst>
      </pc:sldChg>
      <pc:sldChg chg="del">
        <pc:chgData name="Al Trepczyk" userId="da6b4c773700c1fb" providerId="LiveId" clId="{0E2A8CC3-79F5-45EA-A1CE-7A9793C6A608}" dt="2024-01-02T19:22:14.103" v="30" actId="47"/>
        <pc:sldMkLst>
          <pc:docMk/>
          <pc:sldMk cId="789734712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He who has ears… let him hear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13: 1-9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54B4A-7E1E-7CAF-452C-31D5E4672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who has ears…let him hear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7B0C6-C754-5B58-389D-580AE9422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man is seeking fine pearls???</a:t>
            </a:r>
          </a:p>
          <a:p>
            <a:pPr lvl="1"/>
            <a:r>
              <a:rPr lang="en-US" dirty="0"/>
              <a:t>Note the reference is plural… pearls?</a:t>
            </a:r>
          </a:p>
          <a:p>
            <a:pPr lvl="1"/>
            <a:r>
              <a:rPr lang="en-US" dirty="0"/>
              <a:t>The inference is… ”he tried many things”</a:t>
            </a:r>
          </a:p>
          <a:p>
            <a:r>
              <a:rPr lang="en-US" dirty="0"/>
              <a:t>Interesting thing about pearls is…</a:t>
            </a:r>
          </a:p>
          <a:p>
            <a:pPr lvl="1"/>
            <a:r>
              <a:rPr lang="en-US" dirty="0"/>
              <a:t>They are made by the introduction of irritants</a:t>
            </a:r>
          </a:p>
          <a:p>
            <a:pPr lvl="1"/>
            <a:r>
              <a:rPr lang="en-US" dirty="0"/>
              <a:t>They then secrete a substance called “nacre”</a:t>
            </a:r>
          </a:p>
          <a:p>
            <a:pPr lvl="1"/>
            <a:r>
              <a:rPr lang="en-US" dirty="0"/>
              <a:t>Revelation 21: 12</a:t>
            </a:r>
          </a:p>
          <a:p>
            <a:pPr lvl="2"/>
            <a:r>
              <a:rPr lang="en-US" dirty="0"/>
              <a:t>The affliction of Jesus who bore our sins (irritant)</a:t>
            </a:r>
          </a:p>
          <a:p>
            <a:pPr lvl="2"/>
            <a:r>
              <a:rPr lang="en-US" dirty="0"/>
              <a:t>Shed His blood on a foreign object (the cross)</a:t>
            </a:r>
          </a:p>
        </p:txBody>
      </p:sp>
    </p:spTree>
    <p:extLst>
      <p:ext uri="{BB962C8B-B14F-4D97-AF65-F5344CB8AC3E}">
        <p14:creationId xmlns:p14="http://schemas.microsoft.com/office/powerpoint/2010/main" val="3853440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7D7A9-B544-E3F3-D482-5F02136C3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who has ears…let him hear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6336C-0EA0-3E99-2400-A3110EE77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Making the cross an object of exquisite beauty</a:t>
            </a:r>
          </a:p>
          <a:p>
            <a:r>
              <a:rPr lang="en-US" dirty="0"/>
              <a:t>Provides an entrance into the city four-square</a:t>
            </a:r>
          </a:p>
          <a:p>
            <a:r>
              <a:rPr lang="en-US" dirty="0"/>
              <a:t>This my friends the true treasure</a:t>
            </a:r>
          </a:p>
          <a:p>
            <a:pPr lvl="1"/>
            <a:r>
              <a:rPr lang="en-US" dirty="0"/>
              <a:t>Because is can never be taken away!!!! (Romans 8: 38-39)</a:t>
            </a:r>
          </a:p>
          <a:p>
            <a:r>
              <a:rPr lang="en-US" dirty="0"/>
              <a:t>On the last day of your life and mine</a:t>
            </a:r>
          </a:p>
          <a:p>
            <a:pPr lvl="1"/>
            <a:r>
              <a:rPr lang="en-US" dirty="0"/>
              <a:t>It will not matter what we are worth according the measure of this world</a:t>
            </a:r>
          </a:p>
          <a:p>
            <a:pPr lvl="1"/>
            <a:r>
              <a:rPr lang="en-US" dirty="0"/>
              <a:t>But it will matter a great deal… of where you found your treasure</a:t>
            </a:r>
          </a:p>
        </p:txBody>
      </p:sp>
    </p:spTree>
    <p:extLst>
      <p:ext uri="{BB962C8B-B14F-4D97-AF65-F5344CB8AC3E}">
        <p14:creationId xmlns:p14="http://schemas.microsoft.com/office/powerpoint/2010/main" val="3223714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99608-F65A-94EE-84FD-493CA960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who has ears…let him hear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FE217-6155-7087-7BD0-1357D2009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Have you ever wondered why coins are round?</a:t>
            </a:r>
          </a:p>
          <a:p>
            <a:r>
              <a:rPr lang="en-US" dirty="0"/>
              <a:t>Matthew 6: 19-21</a:t>
            </a:r>
          </a:p>
          <a:p>
            <a:r>
              <a:rPr lang="en-US" dirty="0" err="1"/>
              <a:t>Mattew</a:t>
            </a:r>
            <a:r>
              <a:rPr lang="en-US" dirty="0"/>
              <a:t> 6: 25-34</a:t>
            </a:r>
          </a:p>
          <a:p>
            <a:r>
              <a:rPr lang="en-US" sz="6000" dirty="0"/>
              <a:t>Seek ye first… the kingdom of God!!!</a:t>
            </a:r>
          </a:p>
          <a:p>
            <a:r>
              <a:rPr lang="en-US" sz="6000" dirty="0"/>
              <a:t>May that be my resolution for 2024!!!</a:t>
            </a:r>
          </a:p>
        </p:txBody>
      </p:sp>
    </p:spTree>
    <p:extLst>
      <p:ext uri="{BB962C8B-B14F-4D97-AF65-F5344CB8AC3E}">
        <p14:creationId xmlns:p14="http://schemas.microsoft.com/office/powerpoint/2010/main" val="400268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0EEEC-6420-A0C8-5D4F-8A68BB272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who has ears…let him hear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58C1D-7F86-B553-4F21-7F6B22E8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Matthew 13 is all about the kingdom of heaven</a:t>
            </a:r>
          </a:p>
          <a:p>
            <a:pPr lvl="1"/>
            <a:r>
              <a:rPr lang="en-US" dirty="0"/>
              <a:t>It is mentioned in this chapter several times</a:t>
            </a:r>
          </a:p>
          <a:p>
            <a:pPr lvl="2"/>
            <a:r>
              <a:rPr lang="en-US" dirty="0"/>
              <a:t>Matthew 13: 11, 19, 24, 31, 33, 41, 44, 45, 47</a:t>
            </a:r>
          </a:p>
          <a:p>
            <a:pPr lvl="2"/>
            <a:r>
              <a:rPr lang="en-US" dirty="0"/>
              <a:t>Since Jesus uses this title so many times…</a:t>
            </a:r>
          </a:p>
          <a:p>
            <a:pPr lvl="2"/>
            <a:r>
              <a:rPr lang="en-US" dirty="0"/>
              <a:t>Maybe we should examine the subject closely?</a:t>
            </a:r>
          </a:p>
          <a:p>
            <a:r>
              <a:rPr lang="en-US" dirty="0"/>
              <a:t>As we head into a new year, could it be that our new year’s resolution should be two-fold?</a:t>
            </a:r>
          </a:p>
          <a:p>
            <a:pPr lvl="1"/>
            <a:r>
              <a:rPr lang="en-US" dirty="0"/>
              <a:t>First…</a:t>
            </a:r>
          </a:p>
          <a:p>
            <a:pPr lvl="2"/>
            <a:r>
              <a:rPr lang="en-US" dirty="0"/>
              <a:t>Understand why Jesus spoke so often of the kingdom?</a:t>
            </a:r>
          </a:p>
          <a:p>
            <a:pPr lvl="2"/>
            <a:r>
              <a:rPr lang="en-US" dirty="0"/>
              <a:t>And then… how should we then apply what we know?</a:t>
            </a:r>
          </a:p>
        </p:txBody>
      </p:sp>
    </p:spTree>
    <p:extLst>
      <p:ext uri="{BB962C8B-B14F-4D97-AF65-F5344CB8AC3E}">
        <p14:creationId xmlns:p14="http://schemas.microsoft.com/office/powerpoint/2010/main" val="183469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FE0EB-133A-77C2-5E08-7C25BA0B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who has ears…let him hear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D5E6B-AE60-4600-2F7B-5417B0693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# 1…</a:t>
            </a:r>
          </a:p>
          <a:p>
            <a:pPr lvl="1"/>
            <a:r>
              <a:rPr lang="en-US" dirty="0"/>
              <a:t>What is the kingdom of heaven?</a:t>
            </a:r>
          </a:p>
          <a:p>
            <a:pPr lvl="1"/>
            <a:r>
              <a:rPr lang="en-US" dirty="0"/>
              <a:t>If we cannot answer this question, how will we ever know if we have found it?</a:t>
            </a:r>
          </a:p>
          <a:p>
            <a:r>
              <a:rPr lang="en-US" dirty="0"/>
              <a:t>Here is the answer…</a:t>
            </a:r>
          </a:p>
          <a:p>
            <a:pPr lvl="1"/>
            <a:r>
              <a:rPr lang="en-US" dirty="0"/>
              <a:t>First… the kingdom is not a place</a:t>
            </a:r>
          </a:p>
          <a:p>
            <a:pPr lvl="2"/>
            <a:r>
              <a:rPr lang="en-US" dirty="0"/>
              <a:t>Rather it is a ”state of being aware”</a:t>
            </a:r>
          </a:p>
          <a:p>
            <a:pPr lvl="3"/>
            <a:r>
              <a:rPr lang="en-US" dirty="0"/>
              <a:t>Of what?</a:t>
            </a:r>
          </a:p>
        </p:txBody>
      </p:sp>
    </p:spTree>
    <p:extLst>
      <p:ext uri="{BB962C8B-B14F-4D97-AF65-F5344CB8AC3E}">
        <p14:creationId xmlns:p14="http://schemas.microsoft.com/office/powerpoint/2010/main" val="251851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9870F-8BCD-B605-3672-2DDCEAEA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who has ears…let him hear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59518-0AED-BA09-A5AA-EE009FD0D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kingdom of heaven can be broken out into two general terms</a:t>
            </a:r>
          </a:p>
          <a:p>
            <a:pPr lvl="1"/>
            <a:r>
              <a:rPr lang="en-US" dirty="0"/>
              <a:t>First… where God is known as king over all things</a:t>
            </a:r>
          </a:p>
          <a:p>
            <a:pPr lvl="2"/>
            <a:r>
              <a:rPr lang="en-US" dirty="0"/>
              <a:t>Seen and unseen</a:t>
            </a:r>
          </a:p>
          <a:p>
            <a:pPr lvl="2"/>
            <a:r>
              <a:rPr lang="en-US" dirty="0"/>
              <a:t>Over angels, demons, nations and rulers</a:t>
            </a:r>
          </a:p>
          <a:p>
            <a:pPr lvl="1"/>
            <a:r>
              <a:rPr lang="en-US" dirty="0"/>
              <a:t>Second… His will is supreme and sovereign</a:t>
            </a:r>
          </a:p>
          <a:p>
            <a:pPr lvl="2"/>
            <a:r>
              <a:rPr lang="en-US" dirty="0"/>
              <a:t>Hebrews 10: 7</a:t>
            </a:r>
          </a:p>
          <a:p>
            <a:pPr lvl="2"/>
            <a:r>
              <a:rPr lang="en-US" dirty="0"/>
              <a:t>The prophetic word… made sure</a:t>
            </a:r>
          </a:p>
          <a:p>
            <a:pPr lvl="3"/>
            <a:r>
              <a:rPr lang="en-US" dirty="0"/>
              <a:t>“In the scroll of the book, it is written of Me”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6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4CA4A-D4FC-A67F-1E7A-1CE72CC82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who has ears…let him hear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895E3-647C-353E-89A8-D9506939C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disciples ask Jesus a question (Matthew 13: 10)</a:t>
            </a:r>
          </a:p>
          <a:p>
            <a:pPr lvl="1"/>
            <a:r>
              <a:rPr lang="en-US" dirty="0"/>
              <a:t>Answer is in Matthew 13: 13</a:t>
            </a:r>
          </a:p>
          <a:p>
            <a:pPr lvl="2"/>
            <a:r>
              <a:rPr lang="en-US" dirty="0"/>
              <a:t>Seeing they do not, see?</a:t>
            </a:r>
          </a:p>
          <a:p>
            <a:pPr lvl="2"/>
            <a:r>
              <a:rPr lang="en-US" dirty="0"/>
              <a:t>Hearing they do not hear?</a:t>
            </a:r>
          </a:p>
          <a:p>
            <a:r>
              <a:rPr lang="en-US" dirty="0"/>
              <a:t>We must ask ourselves this question…</a:t>
            </a:r>
          </a:p>
          <a:p>
            <a:pPr lvl="1"/>
            <a:r>
              <a:rPr lang="en-US" dirty="0"/>
              <a:t>Is He speaking the disciples or the lost or to both?</a:t>
            </a:r>
          </a:p>
          <a:p>
            <a:pPr lvl="1"/>
            <a:r>
              <a:rPr lang="en-US" dirty="0"/>
              <a:t>If He is speaking to both, what is the application?</a:t>
            </a:r>
          </a:p>
          <a:p>
            <a:pPr lvl="2"/>
            <a:r>
              <a:rPr lang="en-US" dirty="0"/>
              <a:t>There is probably no greater help in answering that question than the parables in (Matthew 13: 44-45)</a:t>
            </a:r>
          </a:p>
        </p:txBody>
      </p:sp>
    </p:spTree>
    <p:extLst>
      <p:ext uri="{BB962C8B-B14F-4D97-AF65-F5344CB8AC3E}">
        <p14:creationId xmlns:p14="http://schemas.microsoft.com/office/powerpoint/2010/main" val="364964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5DF77-CC9D-3404-F846-DEA8036EA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who has ears…let him hear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501C3-AB4D-B8C5-DA62-B651D7D3B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25415"/>
            <a:ext cx="11131062" cy="5732585"/>
          </a:xfrm>
        </p:spPr>
        <p:txBody>
          <a:bodyPr>
            <a:normAutofit fontScale="92500"/>
          </a:bodyPr>
          <a:lstStyle/>
          <a:p>
            <a:r>
              <a:rPr lang="en-US" dirty="0"/>
              <a:t>Matthew 13: 44… the kingdom is like a “treasure hidden”</a:t>
            </a:r>
          </a:p>
          <a:p>
            <a:pPr lvl="1"/>
            <a:r>
              <a:rPr lang="en-US" dirty="0"/>
              <a:t>Note… He does not say the kingdom is the treasure</a:t>
            </a:r>
          </a:p>
          <a:p>
            <a:pPr lvl="2"/>
            <a:r>
              <a:rPr lang="en-US" dirty="0"/>
              <a:t>Rather He states the treasure is found in the kingdom</a:t>
            </a:r>
          </a:p>
          <a:p>
            <a:pPr lvl="1"/>
            <a:r>
              <a:rPr lang="en-US" dirty="0"/>
              <a:t>What does this mean to you and me?</a:t>
            </a:r>
          </a:p>
          <a:p>
            <a:r>
              <a:rPr lang="en-US" dirty="0"/>
              <a:t>Answer is…</a:t>
            </a:r>
          </a:p>
          <a:p>
            <a:pPr lvl="1"/>
            <a:r>
              <a:rPr lang="en-US" dirty="0"/>
              <a:t>There is only one thing that will make a man rich</a:t>
            </a:r>
          </a:p>
          <a:p>
            <a:pPr lvl="1"/>
            <a:r>
              <a:rPr lang="en-US" dirty="0"/>
              <a:t>Is loving submission to the supreme law of God</a:t>
            </a:r>
          </a:p>
          <a:p>
            <a:pPr lvl="2"/>
            <a:r>
              <a:rPr lang="en-US" dirty="0"/>
              <a:t>What is the supreme law of God?</a:t>
            </a:r>
          </a:p>
        </p:txBody>
      </p:sp>
    </p:spTree>
    <p:extLst>
      <p:ext uri="{BB962C8B-B14F-4D97-AF65-F5344CB8AC3E}">
        <p14:creationId xmlns:p14="http://schemas.microsoft.com/office/powerpoint/2010/main" val="3495039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A80E-A732-8253-81AC-60DB955B1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who has ears…let him hear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1C95C-4B05-C360-1F14-309120887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“Thou shalt love the Lord Thy God will all your heart, all your soul, all your mind and all your strength” (Luke 10: 27)</a:t>
            </a:r>
          </a:p>
          <a:p>
            <a:pPr lvl="1"/>
            <a:r>
              <a:rPr lang="en-US" dirty="0"/>
              <a:t>Why should we do this?</a:t>
            </a:r>
          </a:p>
          <a:p>
            <a:pPr lvl="1"/>
            <a:r>
              <a:rPr lang="en-US" dirty="0"/>
              <a:t>I John 4: 19… ”we love Him, because He first loved us”</a:t>
            </a:r>
          </a:p>
          <a:p>
            <a:r>
              <a:rPr lang="en-US" dirty="0"/>
              <a:t>Consequently, the true treasure of a man lies in the kingdom of God</a:t>
            </a:r>
          </a:p>
          <a:p>
            <a:pPr lvl="1"/>
            <a:r>
              <a:rPr lang="en-US" dirty="0"/>
              <a:t>The only thing that makes us rich is God Himself</a:t>
            </a:r>
          </a:p>
        </p:txBody>
      </p:sp>
    </p:spTree>
    <p:extLst>
      <p:ext uri="{BB962C8B-B14F-4D97-AF65-F5344CB8AC3E}">
        <p14:creationId xmlns:p14="http://schemas.microsoft.com/office/powerpoint/2010/main" val="1006189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A9237-8159-AC9E-0583-6F64CAC56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who has ears…let him hear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697B7-EF37-775D-9EAB-F978381FE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does this treasure redeem us from poverty?</a:t>
            </a:r>
          </a:p>
          <a:p>
            <a:pPr lvl="1"/>
            <a:r>
              <a:rPr lang="en-US" dirty="0"/>
              <a:t>In two ways</a:t>
            </a:r>
          </a:p>
          <a:p>
            <a:pPr lvl="2"/>
            <a:r>
              <a:rPr lang="en-US" dirty="0"/>
              <a:t>First… it removes from us the burden of guilt</a:t>
            </a:r>
          </a:p>
          <a:p>
            <a:pPr lvl="2"/>
            <a:r>
              <a:rPr lang="en-US" dirty="0"/>
              <a:t>Secondly… it sets us free from the tyranny of sin</a:t>
            </a:r>
          </a:p>
          <a:p>
            <a:pPr lvl="1"/>
            <a:r>
              <a:rPr lang="en-US" dirty="0"/>
              <a:t>Revelation 3: 14-17</a:t>
            </a:r>
          </a:p>
          <a:p>
            <a:pPr lvl="2"/>
            <a:r>
              <a:rPr lang="en-US" dirty="0"/>
              <a:t>The lukewarm Christian is one who does not understand the treasure of God’s love</a:t>
            </a:r>
          </a:p>
          <a:p>
            <a:pPr lvl="2"/>
            <a:r>
              <a:rPr lang="en-US" dirty="0"/>
              <a:t>And abuses the grace of God which forgives our past and future sins… so we can live in victory</a:t>
            </a:r>
          </a:p>
        </p:txBody>
      </p:sp>
    </p:spTree>
    <p:extLst>
      <p:ext uri="{BB962C8B-B14F-4D97-AF65-F5344CB8AC3E}">
        <p14:creationId xmlns:p14="http://schemas.microsoft.com/office/powerpoint/2010/main" val="256397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1DE74-7F3E-D29B-A3AD-3D79F457E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 who has ears…let him hear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625E7-A262-5AA2-93A1-AD44CEAB5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Proverbs 2: 1-7</a:t>
            </a:r>
          </a:p>
          <a:p>
            <a:pPr lvl="1"/>
            <a:r>
              <a:rPr lang="en-US" dirty="0"/>
              <a:t>Why would God give these all things to us?</a:t>
            </a:r>
          </a:p>
          <a:p>
            <a:pPr lvl="1"/>
            <a:r>
              <a:rPr lang="en-US" dirty="0"/>
              <a:t>What is the price of your soul?</a:t>
            </a:r>
          </a:p>
          <a:p>
            <a:pPr lvl="2"/>
            <a:r>
              <a:rPr lang="en-US" dirty="0"/>
              <a:t>Mark 8: 35-36</a:t>
            </a:r>
          </a:p>
          <a:p>
            <a:pPr lvl="2"/>
            <a:r>
              <a:rPr lang="en-US" dirty="0"/>
              <a:t>Satan would have your sell your soul for bowl of soup!!!</a:t>
            </a:r>
          </a:p>
          <a:p>
            <a:r>
              <a:rPr lang="en-US" dirty="0"/>
              <a:t>Note Matthew 13: 44… this man sells all he has, to buy the field</a:t>
            </a:r>
          </a:p>
          <a:p>
            <a:pPr lvl="1"/>
            <a:r>
              <a:rPr lang="en-US" dirty="0"/>
              <a:t>Matthew 19: 16-26</a:t>
            </a:r>
          </a:p>
          <a:p>
            <a:r>
              <a:rPr lang="en-US" dirty="0"/>
              <a:t>Matthew 13: 45…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7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1582</TotalTime>
  <Words>870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He who has ears… let him hear</vt:lpstr>
      <vt:lpstr>He who has ears…let him hear</vt:lpstr>
      <vt:lpstr>He who has ears…let him hear</vt:lpstr>
      <vt:lpstr>He who has ears…let him hear</vt:lpstr>
      <vt:lpstr>He who has ears…let him hear</vt:lpstr>
      <vt:lpstr>He who has ears…let him hear</vt:lpstr>
      <vt:lpstr>He who has ears…let him hear</vt:lpstr>
      <vt:lpstr>He who has ears…let him hear</vt:lpstr>
      <vt:lpstr>He who has ears…let him hear</vt:lpstr>
      <vt:lpstr>He who has ears…let him hear</vt:lpstr>
      <vt:lpstr>He who has ears…let him hear</vt:lpstr>
      <vt:lpstr>He who has ears…let him hear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18</cp:revision>
  <dcterms:created xsi:type="dcterms:W3CDTF">2022-06-22T12:11:31Z</dcterms:created>
  <dcterms:modified xsi:type="dcterms:W3CDTF">2024-01-02T19:27:49Z</dcterms:modified>
</cp:coreProperties>
</file>