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FE77E037-A521-4414-8E88-6EFE11AED7D5}"/>
    <pc:docChg chg="undo custSel delSld modSld">
      <pc:chgData name="Al Trepczyk" userId="da6b4c773700c1fb" providerId="LiveId" clId="{FE77E037-A521-4414-8E88-6EFE11AED7D5}" dt="2023-07-24T20:25:53.502" v="153" actId="20577"/>
      <pc:docMkLst>
        <pc:docMk/>
      </pc:docMkLst>
      <pc:sldChg chg="modSp mod">
        <pc:chgData name="Al Trepczyk" userId="da6b4c773700c1fb" providerId="LiveId" clId="{FE77E037-A521-4414-8E88-6EFE11AED7D5}" dt="2023-07-24T20:18:19.132" v="44" actId="20577"/>
        <pc:sldMkLst>
          <pc:docMk/>
          <pc:sldMk cId="1389575308" sldId="257"/>
        </pc:sldMkLst>
        <pc:spChg chg="mod">
          <ac:chgData name="Al Trepczyk" userId="da6b4c773700c1fb" providerId="LiveId" clId="{FE77E037-A521-4414-8E88-6EFE11AED7D5}" dt="2023-07-24T20:18:19.132" v="44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FE77E037-A521-4414-8E88-6EFE11AED7D5}" dt="2023-07-24T20:18:34.576" v="47" actId="20577"/>
        <pc:sldMkLst>
          <pc:docMk/>
          <pc:sldMk cId="1932057432" sldId="258"/>
        </pc:sldMkLst>
        <pc:spChg chg="mod">
          <ac:chgData name="Al Trepczyk" userId="da6b4c773700c1fb" providerId="LiveId" clId="{FE77E037-A521-4414-8E88-6EFE11AED7D5}" dt="2023-07-24T20:18:34.576" v="47" actId="20577"/>
          <ac:spMkLst>
            <pc:docMk/>
            <pc:sldMk cId="1932057432" sldId="258"/>
            <ac:spMk id="3" creationId="{13865398-0E2B-5E9A-DAE0-AB0C7042B54B}"/>
          </ac:spMkLst>
        </pc:spChg>
      </pc:sldChg>
      <pc:sldChg chg="modSp mod">
        <pc:chgData name="Al Trepczyk" userId="da6b4c773700c1fb" providerId="LiveId" clId="{FE77E037-A521-4414-8E88-6EFE11AED7D5}" dt="2023-07-24T20:19:11.227" v="54" actId="20577"/>
        <pc:sldMkLst>
          <pc:docMk/>
          <pc:sldMk cId="3678704777" sldId="259"/>
        </pc:sldMkLst>
        <pc:spChg chg="mod">
          <ac:chgData name="Al Trepczyk" userId="da6b4c773700c1fb" providerId="LiveId" clId="{FE77E037-A521-4414-8E88-6EFE11AED7D5}" dt="2023-07-24T20:19:11.227" v="54" actId="20577"/>
          <ac:spMkLst>
            <pc:docMk/>
            <pc:sldMk cId="3678704777" sldId="259"/>
            <ac:spMk id="3" creationId="{D0CA2463-7BAE-8FAC-C25F-6FA4690AB41A}"/>
          </ac:spMkLst>
        </pc:spChg>
      </pc:sldChg>
      <pc:sldChg chg="modSp mod">
        <pc:chgData name="Al Trepczyk" userId="da6b4c773700c1fb" providerId="LiveId" clId="{FE77E037-A521-4414-8E88-6EFE11AED7D5}" dt="2023-07-24T20:19:38.833" v="59" actId="20577"/>
        <pc:sldMkLst>
          <pc:docMk/>
          <pc:sldMk cId="2694615368" sldId="260"/>
        </pc:sldMkLst>
        <pc:spChg chg="mod">
          <ac:chgData name="Al Trepczyk" userId="da6b4c773700c1fb" providerId="LiveId" clId="{FE77E037-A521-4414-8E88-6EFE11AED7D5}" dt="2023-07-24T20:19:38.833" v="59" actId="20577"/>
          <ac:spMkLst>
            <pc:docMk/>
            <pc:sldMk cId="2694615368" sldId="260"/>
            <ac:spMk id="3" creationId="{061A1ABF-35E6-5C8E-1B2E-B037657D98FD}"/>
          </ac:spMkLst>
        </pc:spChg>
      </pc:sldChg>
      <pc:sldChg chg="modSp mod">
        <pc:chgData name="Al Trepczyk" userId="da6b4c773700c1fb" providerId="LiveId" clId="{FE77E037-A521-4414-8E88-6EFE11AED7D5}" dt="2023-07-24T20:20:33.175" v="67"/>
        <pc:sldMkLst>
          <pc:docMk/>
          <pc:sldMk cId="563015130" sldId="261"/>
        </pc:sldMkLst>
        <pc:spChg chg="mod">
          <ac:chgData name="Al Trepczyk" userId="da6b4c773700c1fb" providerId="LiveId" clId="{FE77E037-A521-4414-8E88-6EFE11AED7D5}" dt="2023-07-24T20:20:33.175" v="67"/>
          <ac:spMkLst>
            <pc:docMk/>
            <pc:sldMk cId="563015130" sldId="261"/>
            <ac:spMk id="3" creationId="{64FE3D53-B03F-42ED-61E9-99562BBBA5C2}"/>
          </ac:spMkLst>
        </pc:spChg>
      </pc:sldChg>
      <pc:sldChg chg="modSp mod">
        <pc:chgData name="Al Trepczyk" userId="da6b4c773700c1fb" providerId="LiveId" clId="{FE77E037-A521-4414-8E88-6EFE11AED7D5}" dt="2023-07-24T20:14:44.475" v="18" actId="20577"/>
        <pc:sldMkLst>
          <pc:docMk/>
          <pc:sldMk cId="899130215" sldId="262"/>
        </pc:sldMkLst>
        <pc:spChg chg="mod">
          <ac:chgData name="Al Trepczyk" userId="da6b4c773700c1fb" providerId="LiveId" clId="{FE77E037-A521-4414-8E88-6EFE11AED7D5}" dt="2023-07-24T20:14:44.475" v="18" actId="20577"/>
          <ac:spMkLst>
            <pc:docMk/>
            <pc:sldMk cId="899130215" sldId="262"/>
            <ac:spMk id="3" creationId="{39A38A12-4CE5-C074-C484-66FF7B0C044B}"/>
          </ac:spMkLst>
        </pc:spChg>
      </pc:sldChg>
      <pc:sldChg chg="modSp mod">
        <pc:chgData name="Al Trepczyk" userId="da6b4c773700c1fb" providerId="LiveId" clId="{FE77E037-A521-4414-8E88-6EFE11AED7D5}" dt="2023-07-24T20:21:32.707" v="69"/>
        <pc:sldMkLst>
          <pc:docMk/>
          <pc:sldMk cId="3160940206" sldId="263"/>
        </pc:sldMkLst>
        <pc:spChg chg="mod">
          <ac:chgData name="Al Trepczyk" userId="da6b4c773700c1fb" providerId="LiveId" clId="{FE77E037-A521-4414-8E88-6EFE11AED7D5}" dt="2023-07-24T20:21:32.707" v="69"/>
          <ac:spMkLst>
            <pc:docMk/>
            <pc:sldMk cId="3160940206" sldId="263"/>
            <ac:spMk id="3" creationId="{872DC1FE-95AB-FEB7-D3E8-5145089B7D16}"/>
          </ac:spMkLst>
        </pc:spChg>
      </pc:sldChg>
      <pc:sldChg chg="modSp mod">
        <pc:chgData name="Al Trepczyk" userId="da6b4c773700c1fb" providerId="LiveId" clId="{FE77E037-A521-4414-8E88-6EFE11AED7D5}" dt="2023-07-24T20:23:07.041" v="97" actId="20577"/>
        <pc:sldMkLst>
          <pc:docMk/>
          <pc:sldMk cId="2176668952" sldId="264"/>
        </pc:sldMkLst>
        <pc:spChg chg="mod">
          <ac:chgData name="Al Trepczyk" userId="da6b4c773700c1fb" providerId="LiveId" clId="{FE77E037-A521-4414-8E88-6EFE11AED7D5}" dt="2023-07-24T20:23:07.041" v="97" actId="20577"/>
          <ac:spMkLst>
            <pc:docMk/>
            <pc:sldMk cId="2176668952" sldId="264"/>
            <ac:spMk id="3" creationId="{1C606B2B-131F-B8D1-7781-3E728556EDDD}"/>
          </ac:spMkLst>
        </pc:spChg>
      </pc:sldChg>
      <pc:sldChg chg="modSp mod">
        <pc:chgData name="Al Trepczyk" userId="da6b4c773700c1fb" providerId="LiveId" clId="{FE77E037-A521-4414-8E88-6EFE11AED7D5}" dt="2023-07-24T20:24:47.635" v="123" actId="20577"/>
        <pc:sldMkLst>
          <pc:docMk/>
          <pc:sldMk cId="2745165384" sldId="265"/>
        </pc:sldMkLst>
        <pc:spChg chg="mod">
          <ac:chgData name="Al Trepczyk" userId="da6b4c773700c1fb" providerId="LiveId" clId="{FE77E037-A521-4414-8E88-6EFE11AED7D5}" dt="2023-07-24T20:24:47.635" v="123" actId="20577"/>
          <ac:spMkLst>
            <pc:docMk/>
            <pc:sldMk cId="2745165384" sldId="265"/>
            <ac:spMk id="3" creationId="{527EC6A7-9303-760F-FC9C-FD27E55DE9B8}"/>
          </ac:spMkLst>
        </pc:spChg>
      </pc:sldChg>
      <pc:sldChg chg="modSp mod">
        <pc:chgData name="Al Trepczyk" userId="da6b4c773700c1fb" providerId="LiveId" clId="{FE77E037-A521-4414-8E88-6EFE11AED7D5}" dt="2023-07-24T20:25:05.325" v="127" actId="20577"/>
        <pc:sldMkLst>
          <pc:docMk/>
          <pc:sldMk cId="2809272289" sldId="266"/>
        </pc:sldMkLst>
        <pc:spChg chg="mod">
          <ac:chgData name="Al Trepczyk" userId="da6b4c773700c1fb" providerId="LiveId" clId="{FE77E037-A521-4414-8E88-6EFE11AED7D5}" dt="2023-07-24T20:25:05.325" v="127" actId="20577"/>
          <ac:spMkLst>
            <pc:docMk/>
            <pc:sldMk cId="2809272289" sldId="266"/>
            <ac:spMk id="3" creationId="{1CB69373-1373-AA4E-1A5F-39569682575A}"/>
          </ac:spMkLst>
        </pc:spChg>
      </pc:sldChg>
      <pc:sldChg chg="modSp mod">
        <pc:chgData name="Al Trepczyk" userId="da6b4c773700c1fb" providerId="LiveId" clId="{FE77E037-A521-4414-8E88-6EFE11AED7D5}" dt="2023-07-24T20:25:42.418" v="146" actId="20577"/>
        <pc:sldMkLst>
          <pc:docMk/>
          <pc:sldMk cId="2354840055" sldId="267"/>
        </pc:sldMkLst>
        <pc:spChg chg="mod">
          <ac:chgData name="Al Trepczyk" userId="da6b4c773700c1fb" providerId="LiveId" clId="{FE77E037-A521-4414-8E88-6EFE11AED7D5}" dt="2023-07-24T20:25:42.418" v="146" actId="20577"/>
          <ac:spMkLst>
            <pc:docMk/>
            <pc:sldMk cId="2354840055" sldId="267"/>
            <ac:spMk id="3" creationId="{CDFE3AD8-F7D4-98DE-0714-32AFD6366B05}"/>
          </ac:spMkLst>
        </pc:spChg>
      </pc:sldChg>
      <pc:sldChg chg="modSp mod">
        <pc:chgData name="Al Trepczyk" userId="da6b4c773700c1fb" providerId="LiveId" clId="{FE77E037-A521-4414-8E88-6EFE11AED7D5}" dt="2023-07-24T20:25:53.502" v="153" actId="20577"/>
        <pc:sldMkLst>
          <pc:docMk/>
          <pc:sldMk cId="158553160" sldId="268"/>
        </pc:sldMkLst>
        <pc:spChg chg="mod">
          <ac:chgData name="Al Trepczyk" userId="da6b4c773700c1fb" providerId="LiveId" clId="{FE77E037-A521-4414-8E88-6EFE11AED7D5}" dt="2023-07-24T20:25:53.502" v="153" actId="20577"/>
          <ac:spMkLst>
            <pc:docMk/>
            <pc:sldMk cId="158553160" sldId="268"/>
            <ac:spMk id="3" creationId="{77DD47C9-789A-491F-975A-67F87A6F0CDB}"/>
          </ac:spMkLst>
        </pc:spChg>
      </pc:sldChg>
      <pc:sldChg chg="del">
        <pc:chgData name="Al Trepczyk" userId="da6b4c773700c1fb" providerId="LiveId" clId="{FE77E037-A521-4414-8E88-6EFE11AED7D5}" dt="2023-07-24T20:18:05.813" v="42" actId="47"/>
        <pc:sldMkLst>
          <pc:docMk/>
          <pc:sldMk cId="1464386617" sldId="269"/>
        </pc:sldMkLst>
      </pc:sldChg>
      <pc:sldChg chg="del">
        <pc:chgData name="Al Trepczyk" userId="da6b4c773700c1fb" providerId="LiveId" clId="{FE77E037-A521-4414-8E88-6EFE11AED7D5}" dt="2023-07-24T20:18:05.813" v="42" actId="47"/>
        <pc:sldMkLst>
          <pc:docMk/>
          <pc:sldMk cId="2301870819" sldId="270"/>
        </pc:sldMkLst>
      </pc:sldChg>
      <pc:sldChg chg="del">
        <pc:chgData name="Al Trepczyk" userId="da6b4c773700c1fb" providerId="LiveId" clId="{FE77E037-A521-4414-8E88-6EFE11AED7D5}" dt="2023-07-24T20:18:05.813" v="42" actId="47"/>
        <pc:sldMkLst>
          <pc:docMk/>
          <pc:sldMk cId="2225160066" sldId="271"/>
        </pc:sldMkLst>
      </pc:sldChg>
      <pc:sldChg chg="del">
        <pc:chgData name="Al Trepczyk" userId="da6b4c773700c1fb" providerId="LiveId" clId="{FE77E037-A521-4414-8E88-6EFE11AED7D5}" dt="2023-07-24T20:18:05.813" v="42" actId="47"/>
        <pc:sldMkLst>
          <pc:docMk/>
          <pc:sldMk cId="2663024580" sldId="272"/>
        </pc:sldMkLst>
      </pc:sldChg>
      <pc:sldChg chg="del">
        <pc:chgData name="Al Trepczyk" userId="da6b4c773700c1fb" providerId="LiveId" clId="{FE77E037-A521-4414-8E88-6EFE11AED7D5}" dt="2023-07-24T20:18:05.813" v="42" actId="47"/>
        <pc:sldMkLst>
          <pc:docMk/>
          <pc:sldMk cId="1321252414" sldId="273"/>
        </pc:sldMkLst>
      </pc:sldChg>
      <pc:sldChg chg="del">
        <pc:chgData name="Al Trepczyk" userId="da6b4c773700c1fb" providerId="LiveId" clId="{FE77E037-A521-4414-8E88-6EFE11AED7D5}" dt="2023-07-24T20:18:05.813" v="42" actId="47"/>
        <pc:sldMkLst>
          <pc:docMk/>
          <pc:sldMk cId="1347113686" sldId="274"/>
        </pc:sldMkLst>
      </pc:sldChg>
      <pc:sldChg chg="del">
        <pc:chgData name="Al Trepczyk" userId="da6b4c773700c1fb" providerId="LiveId" clId="{FE77E037-A521-4414-8E88-6EFE11AED7D5}" dt="2023-07-24T20:18:05.813" v="42" actId="47"/>
        <pc:sldMkLst>
          <pc:docMk/>
          <pc:sldMk cId="2073601553" sldId="275"/>
        </pc:sldMkLst>
      </pc:sldChg>
      <pc:sldChg chg="del">
        <pc:chgData name="Al Trepczyk" userId="da6b4c773700c1fb" providerId="LiveId" clId="{FE77E037-A521-4414-8E88-6EFE11AED7D5}" dt="2023-07-24T20:18:05.813" v="42" actId="47"/>
        <pc:sldMkLst>
          <pc:docMk/>
          <pc:sldMk cId="1659333412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16: 16-23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260E-0802-A035-E343-D833C7A29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EC6A7-9303-760F-FC9C-FD27E55DE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Paraclete… the one just like Me will come</a:t>
            </a:r>
          </a:p>
          <a:p>
            <a:pPr lvl="1"/>
            <a:r>
              <a:rPr lang="en-US" dirty="0"/>
              <a:t>John 16: 20… Jesus offers this parable</a:t>
            </a:r>
          </a:p>
          <a:p>
            <a:pPr lvl="2"/>
            <a:r>
              <a:rPr lang="en-US" dirty="0"/>
              <a:t>The world will rejoice…</a:t>
            </a:r>
          </a:p>
          <a:p>
            <a:pPr lvl="3"/>
            <a:r>
              <a:rPr lang="en-US" dirty="0"/>
              <a:t>Revelation 11: 8-10</a:t>
            </a:r>
          </a:p>
          <a:p>
            <a:pPr lvl="4"/>
            <a:r>
              <a:rPr lang="en-US" dirty="0"/>
              <a:t> John 16: 10… “tormented” them… with the Truth!!!</a:t>
            </a:r>
          </a:p>
          <a:p>
            <a:pPr lvl="1"/>
            <a:r>
              <a:rPr lang="en-US" dirty="0"/>
              <a:t>John 16: 20… you will grieve… as you see this day unfold</a:t>
            </a:r>
          </a:p>
          <a:p>
            <a:pPr lvl="2"/>
            <a:r>
              <a:rPr lang="en-US" dirty="0"/>
              <a:t>That grief will turn to joy</a:t>
            </a:r>
          </a:p>
          <a:p>
            <a:pPr lvl="2"/>
            <a:r>
              <a:rPr lang="en-US" dirty="0"/>
              <a:t>When you recognize the Truth</a:t>
            </a:r>
          </a:p>
        </p:txBody>
      </p:sp>
    </p:spTree>
    <p:extLst>
      <p:ext uri="{BB962C8B-B14F-4D97-AF65-F5344CB8AC3E}">
        <p14:creationId xmlns:p14="http://schemas.microsoft.com/office/powerpoint/2010/main" val="2745165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C40DA-FACC-DC4F-51E7-EE495171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9373-1373-AA4E-1A5F-395696825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Truth are You talking about?</a:t>
            </a:r>
          </a:p>
          <a:p>
            <a:pPr lvl="1"/>
            <a:r>
              <a:rPr lang="en-US" dirty="0"/>
              <a:t>It is this</a:t>
            </a:r>
          </a:p>
          <a:p>
            <a:pPr lvl="2"/>
            <a:r>
              <a:rPr lang="en-US" dirty="0"/>
              <a:t>Because of My death</a:t>
            </a:r>
          </a:p>
          <a:p>
            <a:pPr lvl="2"/>
            <a:r>
              <a:rPr lang="en-US" dirty="0"/>
              <a:t>Because of My payment for your sins</a:t>
            </a:r>
          </a:p>
          <a:p>
            <a:pPr lvl="2"/>
            <a:r>
              <a:rPr lang="en-US" dirty="0"/>
              <a:t>Because of the Father’s plan of salvation</a:t>
            </a:r>
          </a:p>
          <a:p>
            <a:pPr lvl="2"/>
            <a:r>
              <a:rPr lang="en-US" dirty="0"/>
              <a:t>You now have hope</a:t>
            </a:r>
          </a:p>
          <a:p>
            <a:pPr lvl="1"/>
            <a:r>
              <a:rPr lang="en-US" dirty="0"/>
              <a:t>John 16: 23… Truly, Truly</a:t>
            </a:r>
          </a:p>
          <a:p>
            <a:pPr lvl="2"/>
            <a:r>
              <a:rPr lang="en-US" dirty="0"/>
              <a:t>Used 25 times in the Gospel of John</a:t>
            </a:r>
          </a:p>
          <a:p>
            <a:pPr lvl="2"/>
            <a:r>
              <a:rPr lang="en-US" dirty="0"/>
              <a:t>You now have access to the Father</a:t>
            </a:r>
          </a:p>
          <a:p>
            <a:pPr lvl="2"/>
            <a:r>
              <a:rPr lang="en-US" dirty="0"/>
              <a:t>And you now can come in My Name</a:t>
            </a:r>
          </a:p>
        </p:txBody>
      </p:sp>
    </p:spTree>
    <p:extLst>
      <p:ext uri="{BB962C8B-B14F-4D97-AF65-F5344CB8AC3E}">
        <p14:creationId xmlns:p14="http://schemas.microsoft.com/office/powerpoint/2010/main" val="2809272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F55F4-F276-1957-6613-21F4D851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3AD8-F7D4-98DE-0714-32AFD6366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joy that you will receive</a:t>
            </a:r>
          </a:p>
          <a:p>
            <a:pPr lvl="1"/>
            <a:r>
              <a:rPr lang="en-US" dirty="0"/>
              <a:t>John 16: 21… just like a woman in labor</a:t>
            </a:r>
          </a:p>
          <a:p>
            <a:pPr lvl="1"/>
            <a:r>
              <a:rPr lang="en-US" dirty="0"/>
              <a:t>When the child is born</a:t>
            </a:r>
          </a:p>
          <a:p>
            <a:pPr lvl="1"/>
            <a:r>
              <a:rPr lang="en-US" dirty="0"/>
              <a:t>There is joy</a:t>
            </a:r>
          </a:p>
          <a:p>
            <a:r>
              <a:rPr lang="en-US" dirty="0"/>
              <a:t>Galatians 5: 22</a:t>
            </a:r>
          </a:p>
          <a:p>
            <a:pPr lvl="1"/>
            <a:r>
              <a:rPr lang="en-US" dirty="0"/>
              <a:t>The fruit of the Spirit is</a:t>
            </a:r>
          </a:p>
          <a:p>
            <a:pPr lvl="2"/>
            <a:r>
              <a:rPr lang="en-US" dirty="0"/>
              <a:t>Love</a:t>
            </a:r>
          </a:p>
          <a:p>
            <a:pPr lvl="2"/>
            <a:r>
              <a:rPr lang="en-US" dirty="0"/>
              <a:t>Joy… the second result of the in-dwelling</a:t>
            </a:r>
          </a:p>
          <a:p>
            <a:r>
              <a:rPr lang="en-US" dirty="0"/>
              <a:t>Philippians 2: 14-18</a:t>
            </a:r>
          </a:p>
        </p:txBody>
      </p:sp>
    </p:spTree>
    <p:extLst>
      <p:ext uri="{BB962C8B-B14F-4D97-AF65-F5344CB8AC3E}">
        <p14:creationId xmlns:p14="http://schemas.microsoft.com/office/powerpoint/2010/main" val="235484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D718-2EAC-3E6B-C032-84F32297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D47C9-789A-491F-975A-67F87A6F0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Romans 8: 33-39</a:t>
            </a:r>
          </a:p>
          <a:p>
            <a:pPr lvl="1"/>
            <a:r>
              <a:rPr lang="en-US" dirty="0"/>
              <a:t>All the listed things</a:t>
            </a:r>
          </a:p>
          <a:p>
            <a:pPr lvl="1"/>
            <a:r>
              <a:rPr lang="en-US" dirty="0"/>
              <a:t>Will not separate us from the love of God</a:t>
            </a:r>
          </a:p>
          <a:p>
            <a:r>
              <a:rPr lang="en-US" dirty="0"/>
              <a:t>Revelation 22: 1-6</a:t>
            </a:r>
          </a:p>
          <a:p>
            <a:pPr lvl="1"/>
            <a:r>
              <a:rPr lang="en-US" dirty="0"/>
              <a:t>These words are Faithful and True</a:t>
            </a:r>
          </a:p>
          <a:p>
            <a:pPr lvl="1"/>
            <a:r>
              <a:rPr lang="en-US" dirty="0"/>
              <a:t>Because these are the promises</a:t>
            </a:r>
          </a:p>
          <a:p>
            <a:pPr lvl="2"/>
            <a:r>
              <a:rPr lang="en-US" dirty="0"/>
              <a:t>From the Father</a:t>
            </a:r>
          </a:p>
          <a:p>
            <a:pPr lvl="2"/>
            <a:r>
              <a:rPr lang="en-US" dirty="0"/>
              <a:t>Through the Son</a:t>
            </a:r>
          </a:p>
          <a:p>
            <a:pPr lvl="2"/>
            <a:r>
              <a:rPr lang="en-US" dirty="0"/>
              <a:t>Made known to us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5855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/>
          <a:lstStyle/>
          <a:p>
            <a:r>
              <a:rPr lang="en-US" dirty="0"/>
              <a:t>We would do well to remember the events leading to this passage</a:t>
            </a:r>
          </a:p>
          <a:p>
            <a:pPr lvl="1"/>
            <a:r>
              <a:rPr lang="en-US" dirty="0"/>
              <a:t>Jesus has been telling His disciple two main things</a:t>
            </a:r>
          </a:p>
          <a:p>
            <a:pPr lvl="2"/>
            <a:r>
              <a:rPr lang="en-US" dirty="0"/>
              <a:t>First… of the love of God</a:t>
            </a:r>
          </a:p>
          <a:p>
            <a:pPr lvl="3"/>
            <a:r>
              <a:rPr lang="en-US" dirty="0"/>
              <a:t>Illustrated by the foot washing</a:t>
            </a:r>
          </a:p>
          <a:p>
            <a:pPr lvl="3"/>
            <a:r>
              <a:rPr lang="en-US" dirty="0"/>
              <a:t>The Last Supper</a:t>
            </a:r>
          </a:p>
          <a:p>
            <a:pPr lvl="3"/>
            <a:r>
              <a:rPr lang="en-US" dirty="0"/>
              <a:t>His command to “love” one another</a:t>
            </a:r>
          </a:p>
          <a:p>
            <a:pPr lvl="3"/>
            <a:r>
              <a:rPr lang="en-US" dirty="0"/>
              <a:t>He was going to send “The Helper”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58CD2-A714-6177-9AC9-C147DB238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65398-0E2B-5E9A-DAE0-AB0C7042B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Secondly…</a:t>
            </a:r>
          </a:p>
          <a:p>
            <a:pPr lvl="1"/>
            <a:r>
              <a:rPr lang="en-US" dirty="0"/>
              <a:t>He was going away</a:t>
            </a:r>
          </a:p>
          <a:p>
            <a:pPr lvl="2"/>
            <a:r>
              <a:rPr lang="en-US" dirty="0"/>
              <a:t>This brought great grief to the disciples</a:t>
            </a:r>
          </a:p>
          <a:p>
            <a:pPr lvl="3"/>
            <a:r>
              <a:rPr lang="en-US" dirty="0"/>
              <a:t>John 13: 21-27</a:t>
            </a:r>
          </a:p>
          <a:p>
            <a:pPr lvl="4"/>
            <a:r>
              <a:rPr lang="en-US" dirty="0"/>
              <a:t>One of you is going to betray Me</a:t>
            </a:r>
          </a:p>
          <a:p>
            <a:pPr lvl="3"/>
            <a:r>
              <a:rPr lang="en-US" dirty="0"/>
              <a:t>John 13: 33…</a:t>
            </a:r>
          </a:p>
          <a:p>
            <a:pPr lvl="4"/>
            <a:r>
              <a:rPr lang="en-US" dirty="0"/>
              <a:t>Where I am going… you cannot come</a:t>
            </a:r>
          </a:p>
          <a:p>
            <a:pPr lvl="3"/>
            <a:r>
              <a:rPr lang="en-US" dirty="0"/>
              <a:t>John 14: 1</a:t>
            </a:r>
          </a:p>
          <a:p>
            <a:pPr lvl="4"/>
            <a:r>
              <a:rPr lang="en-US" dirty="0"/>
              <a:t>Do not let your heart be troubled</a:t>
            </a:r>
          </a:p>
        </p:txBody>
      </p:sp>
    </p:spTree>
    <p:extLst>
      <p:ext uri="{BB962C8B-B14F-4D97-AF65-F5344CB8AC3E}">
        <p14:creationId xmlns:p14="http://schemas.microsoft.com/office/powerpoint/2010/main" val="193205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3923-D432-BF17-257F-9204F173C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A2463-7BAE-8FAC-C25F-6FA4690AB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14: 27…</a:t>
            </a:r>
          </a:p>
          <a:p>
            <a:pPr lvl="1"/>
            <a:r>
              <a:rPr lang="en-US" dirty="0"/>
              <a:t>“Do not let your heart be troubled, nor let it be fearful”</a:t>
            </a:r>
          </a:p>
          <a:p>
            <a:pPr lvl="2"/>
            <a:r>
              <a:rPr lang="en-US" dirty="0"/>
              <a:t>Why not?</a:t>
            </a:r>
          </a:p>
          <a:p>
            <a:pPr lvl="2"/>
            <a:r>
              <a:rPr lang="en-US" dirty="0"/>
              <a:t>John 16: 28… Because I am going to the Father</a:t>
            </a:r>
          </a:p>
          <a:p>
            <a:pPr lvl="3"/>
            <a:r>
              <a:rPr lang="en-US" dirty="0"/>
              <a:t>John 16: 18… ”I will not leave you as orphans”</a:t>
            </a:r>
          </a:p>
          <a:p>
            <a:pPr lvl="3"/>
            <a:r>
              <a:rPr lang="en-US" dirty="0"/>
              <a:t>”I will come to you”</a:t>
            </a:r>
          </a:p>
          <a:p>
            <a:pPr lvl="2"/>
            <a:r>
              <a:rPr lang="en-US" dirty="0"/>
              <a:t>Question…</a:t>
            </a:r>
          </a:p>
          <a:p>
            <a:pPr lvl="3"/>
            <a:r>
              <a:rPr lang="en-US" dirty="0"/>
              <a:t>How can Jesus say, ”I am going away and yet say to them in (John 16: 19-20)?</a:t>
            </a:r>
          </a:p>
          <a:p>
            <a:pPr lvl="3"/>
            <a:r>
              <a:rPr lang="en-US" dirty="0"/>
              <a:t>Your grief will turn into joy?</a:t>
            </a:r>
          </a:p>
        </p:txBody>
      </p:sp>
    </p:spTree>
    <p:extLst>
      <p:ext uri="{BB962C8B-B14F-4D97-AF65-F5344CB8AC3E}">
        <p14:creationId xmlns:p14="http://schemas.microsoft.com/office/powerpoint/2010/main" val="367870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655BC-2B65-4C79-DD96-304FBEA4D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A1ABF-35E6-5C8E-1B2E-B037657D9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these sayings of Christ</a:t>
            </a:r>
          </a:p>
          <a:p>
            <a:pPr lvl="1"/>
            <a:r>
              <a:rPr lang="en-US" dirty="0"/>
              <a:t>Resulted from John 16: 6</a:t>
            </a:r>
          </a:p>
          <a:p>
            <a:pPr lvl="2"/>
            <a:r>
              <a:rPr lang="en-US" dirty="0"/>
              <a:t>They are “filled” with sorrow</a:t>
            </a:r>
          </a:p>
          <a:p>
            <a:pPr lvl="2"/>
            <a:r>
              <a:rPr lang="en-US" dirty="0"/>
              <a:t>In the Greek… the word “filled” means</a:t>
            </a:r>
          </a:p>
          <a:p>
            <a:pPr lvl="3"/>
            <a:r>
              <a:rPr lang="en-US" dirty="0"/>
              <a:t>It is the most overpowering emotion at this time</a:t>
            </a:r>
          </a:p>
          <a:p>
            <a:pPr lvl="3"/>
            <a:r>
              <a:rPr lang="en-US" dirty="0"/>
              <a:t>This is all encompassing… nothing else matters</a:t>
            </a:r>
          </a:p>
          <a:p>
            <a:pPr lvl="1"/>
            <a:r>
              <a:rPr lang="en-US" dirty="0"/>
              <a:t>Why are they so overwhelmed with grief/sorrow?</a:t>
            </a:r>
          </a:p>
          <a:p>
            <a:pPr lvl="2"/>
            <a:r>
              <a:rPr lang="en-US" dirty="0"/>
              <a:t>Their entire religious experience has taught them</a:t>
            </a:r>
          </a:p>
          <a:p>
            <a:pPr lvl="2"/>
            <a:r>
              <a:rPr lang="en-US" dirty="0"/>
              <a:t>When the Messiah comes…</a:t>
            </a:r>
          </a:p>
          <a:p>
            <a:pPr lvl="2"/>
            <a:r>
              <a:rPr lang="en-US" dirty="0"/>
              <a:t>He will restore the kingdom (Acts 1: 6)</a:t>
            </a:r>
          </a:p>
        </p:txBody>
      </p:sp>
    </p:spTree>
    <p:extLst>
      <p:ext uri="{BB962C8B-B14F-4D97-AF65-F5344CB8AC3E}">
        <p14:creationId xmlns:p14="http://schemas.microsoft.com/office/powerpoint/2010/main" val="269461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1594-68B5-2513-5756-B7BB288E3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E3D53-B03F-42ED-61E9-99562BBBA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all He wants to talk about is His dying?</a:t>
            </a:r>
          </a:p>
          <a:p>
            <a:pPr lvl="1"/>
            <a:r>
              <a:rPr lang="en-US" dirty="0"/>
              <a:t>John 16: 7… It is to your advantage that I go???</a:t>
            </a:r>
          </a:p>
          <a:p>
            <a:r>
              <a:rPr lang="en-US" dirty="0"/>
              <a:t>It is no wonder the disciples are confused, is it?</a:t>
            </a:r>
          </a:p>
          <a:p>
            <a:pPr lvl="1"/>
            <a:r>
              <a:rPr lang="en-US" dirty="0"/>
              <a:t>John 16: 17-18…</a:t>
            </a:r>
          </a:p>
          <a:p>
            <a:r>
              <a:rPr lang="en-US" dirty="0"/>
              <a:t>John 16: 16-22</a:t>
            </a:r>
          </a:p>
          <a:p>
            <a:pPr lvl="1"/>
            <a:r>
              <a:rPr lang="en-US" dirty="0"/>
              <a:t>The main portion of this text is found in</a:t>
            </a:r>
          </a:p>
          <a:p>
            <a:pPr lvl="1"/>
            <a:r>
              <a:rPr lang="en-US" dirty="0"/>
              <a:t>John 16: 20b… your grief will turn to joy????</a:t>
            </a:r>
          </a:p>
          <a:p>
            <a:pPr lvl="1"/>
            <a:r>
              <a:rPr lang="en-US" dirty="0"/>
              <a:t>Here again we see the focus of Jesus love</a:t>
            </a:r>
          </a:p>
          <a:p>
            <a:pPr lvl="2"/>
            <a:r>
              <a:rPr lang="en-US" dirty="0"/>
              <a:t>They can probably see or hear the soldiers coming</a:t>
            </a:r>
          </a:p>
          <a:p>
            <a:pPr lvl="2"/>
            <a:r>
              <a:rPr lang="en-US" dirty="0"/>
              <a:t>Yet Jesus is concerned about teaching His disciples</a:t>
            </a:r>
          </a:p>
        </p:txBody>
      </p:sp>
    </p:spTree>
    <p:extLst>
      <p:ext uri="{BB962C8B-B14F-4D97-AF65-F5344CB8AC3E}">
        <p14:creationId xmlns:p14="http://schemas.microsoft.com/office/powerpoint/2010/main" val="56301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9F4F-CD98-C072-1F87-CD0581A7F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38A12-4CE5-C074-C484-66FF7B0C0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does He mean when He states, “a little while and you will no longer see Me and again in a little while you will see Me again?”</a:t>
            </a:r>
          </a:p>
          <a:p>
            <a:pPr lvl="1"/>
            <a:r>
              <a:rPr lang="en-US" dirty="0"/>
              <a:t>Some say this has to do with the resurrection</a:t>
            </a:r>
          </a:p>
          <a:p>
            <a:pPr lvl="2"/>
            <a:r>
              <a:rPr lang="en-US" dirty="0"/>
              <a:t>Yet Peter sees Jesus at the trial</a:t>
            </a:r>
          </a:p>
          <a:p>
            <a:pPr lvl="2"/>
            <a:r>
              <a:rPr lang="en-US" dirty="0"/>
              <a:t>John sees Him on the cross</a:t>
            </a:r>
          </a:p>
          <a:p>
            <a:pPr lvl="2"/>
            <a:r>
              <a:rPr lang="en-US" dirty="0"/>
              <a:t>And they all saw Him before His ascension?</a:t>
            </a:r>
          </a:p>
          <a:p>
            <a:pPr lvl="1"/>
            <a:r>
              <a:rPr lang="en-US" dirty="0"/>
              <a:t>Others say this has to do with His second coming</a:t>
            </a:r>
          </a:p>
          <a:p>
            <a:pPr lvl="2"/>
            <a:r>
              <a:rPr lang="en-US" dirty="0"/>
              <a:t>For a “little while you will not see Me”</a:t>
            </a:r>
          </a:p>
          <a:p>
            <a:pPr lvl="2"/>
            <a:r>
              <a:rPr lang="en-US" dirty="0"/>
              <a:t>Yet none of the disciple will be alive to see that event?</a:t>
            </a:r>
          </a:p>
        </p:txBody>
      </p:sp>
    </p:spTree>
    <p:extLst>
      <p:ext uri="{BB962C8B-B14F-4D97-AF65-F5344CB8AC3E}">
        <p14:creationId xmlns:p14="http://schemas.microsoft.com/office/powerpoint/2010/main" val="89913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70459-4D1B-BB6E-8768-7B66F06C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DC1FE-95AB-FEB7-D3E8-5145089B7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Key to understanding is found in John 16: 17</a:t>
            </a:r>
          </a:p>
          <a:p>
            <a:pPr lvl="1"/>
            <a:r>
              <a:rPr lang="en-US" dirty="0"/>
              <a:t>“Because I go to the Father”</a:t>
            </a:r>
          </a:p>
          <a:p>
            <a:r>
              <a:rPr lang="en-US" dirty="0"/>
              <a:t>What we have here is a profound truth</a:t>
            </a:r>
          </a:p>
          <a:p>
            <a:pPr lvl="1"/>
            <a:r>
              <a:rPr lang="en-US" dirty="0"/>
              <a:t>John 16: 13-15</a:t>
            </a:r>
          </a:p>
          <a:p>
            <a:pPr lvl="2"/>
            <a:r>
              <a:rPr lang="en-US" dirty="0"/>
              <a:t>The Triune God in the form of the Holy Spirit</a:t>
            </a:r>
          </a:p>
          <a:p>
            <a:pPr lvl="2"/>
            <a:r>
              <a:rPr lang="en-US" dirty="0"/>
              <a:t>Is going to take residence in the believer</a:t>
            </a:r>
          </a:p>
          <a:p>
            <a:pPr lvl="2"/>
            <a:r>
              <a:rPr lang="en-US" dirty="0"/>
              <a:t>This is wonderfully explained in Romans 8</a:t>
            </a:r>
          </a:p>
          <a:p>
            <a:pPr lvl="1"/>
            <a:r>
              <a:rPr lang="en-US" dirty="0"/>
              <a:t>Romans 8: 1-14</a:t>
            </a:r>
          </a:p>
          <a:p>
            <a:pPr lvl="2"/>
            <a:r>
              <a:rPr lang="en-US" dirty="0"/>
              <a:t>Note the progression</a:t>
            </a:r>
          </a:p>
        </p:txBody>
      </p:sp>
    </p:spTree>
    <p:extLst>
      <p:ext uri="{BB962C8B-B14F-4D97-AF65-F5344CB8AC3E}">
        <p14:creationId xmlns:p14="http://schemas.microsoft.com/office/powerpoint/2010/main" val="316094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4BC90-71AA-77B7-D3B6-DF1F6D5C3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Grief Turned to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06B2B-131F-B8D1-7781-3E728556E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Romans 8: 1-14</a:t>
            </a:r>
          </a:p>
          <a:p>
            <a:pPr lvl="1"/>
            <a:r>
              <a:rPr lang="en-US" dirty="0"/>
              <a:t>Romans 8: 1… No condemnation…</a:t>
            </a:r>
          </a:p>
          <a:p>
            <a:pPr lvl="1"/>
            <a:r>
              <a:rPr lang="en-US" dirty="0"/>
              <a:t>Romans 8: 2… freedom from the law of sin and death</a:t>
            </a:r>
          </a:p>
          <a:p>
            <a:pPr lvl="1"/>
            <a:r>
              <a:rPr lang="en-US" dirty="0"/>
              <a:t>Romans 8: 6… life and peace through the Holy Spirit</a:t>
            </a:r>
          </a:p>
          <a:p>
            <a:pPr lvl="1"/>
            <a:r>
              <a:rPr lang="en-US" dirty="0"/>
              <a:t>Romans 8: 10… the spirit (yours and mine) alive</a:t>
            </a:r>
          </a:p>
          <a:p>
            <a:pPr lvl="2"/>
            <a:r>
              <a:rPr lang="en-US" dirty="0"/>
              <a:t>Because of (His righteousness imputed” to us</a:t>
            </a:r>
          </a:p>
          <a:p>
            <a:pPr lvl="1"/>
            <a:r>
              <a:rPr lang="en-US" dirty="0"/>
              <a:t>Romans 8: 14… being led by the Spirit</a:t>
            </a:r>
          </a:p>
          <a:p>
            <a:pPr lvl="2"/>
            <a:r>
              <a:rPr lang="en-US" dirty="0"/>
              <a:t>Causes us to named… the sons/children of God</a:t>
            </a:r>
          </a:p>
          <a:p>
            <a:r>
              <a:rPr lang="en-US" dirty="0"/>
              <a:t>What Jesus is saying…</a:t>
            </a:r>
          </a:p>
          <a:p>
            <a:pPr lvl="1"/>
            <a:r>
              <a:rPr lang="en-US" dirty="0"/>
              <a:t>On the day of Pentecost… you will see Me again</a:t>
            </a:r>
          </a:p>
        </p:txBody>
      </p:sp>
    </p:spTree>
    <p:extLst>
      <p:ext uri="{BB962C8B-B14F-4D97-AF65-F5344CB8AC3E}">
        <p14:creationId xmlns:p14="http://schemas.microsoft.com/office/powerpoint/2010/main" val="217666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896</Words>
  <Application>Microsoft Office PowerPoint</Application>
  <PresentationFormat>Widescreen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Grief Turned to Joy</vt:lpstr>
      <vt:lpstr>Grief Turned to Joy</vt:lpstr>
      <vt:lpstr>Grief Turned to Joy</vt:lpstr>
      <vt:lpstr>Grief Turned to Joy</vt:lpstr>
      <vt:lpstr>Grief Turned to Joy</vt:lpstr>
      <vt:lpstr>Grief Turned to Joy</vt:lpstr>
      <vt:lpstr>Grief Turned to Joy</vt:lpstr>
      <vt:lpstr>Grief Turned to Joy</vt:lpstr>
      <vt:lpstr>Grief Turned to Joy</vt:lpstr>
      <vt:lpstr>Grief Turned to Joy</vt:lpstr>
      <vt:lpstr>Grief Turned to Joy</vt:lpstr>
      <vt:lpstr>Grief Turned to Joy</vt:lpstr>
      <vt:lpstr>Grief Turned to Joy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10</cp:revision>
  <dcterms:created xsi:type="dcterms:W3CDTF">2022-06-22T12:11:31Z</dcterms:created>
  <dcterms:modified xsi:type="dcterms:W3CDTF">2023-07-24T20:26:01Z</dcterms:modified>
</cp:coreProperties>
</file>