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857"/>
  </p:normalViewPr>
  <p:slideViewPr>
    <p:cSldViewPr snapToGrid="0" snapToObjects="1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Luke 1: 15-17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does it mean to be ”great in the sight of the Lord?”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E8F93-44B7-D04C-B775-9D446B0C5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1: 15-17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D8F42-8F04-444A-B775-1FB11AFA7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Now we have insight into what it means to “be great in the sight of the Lord”</a:t>
            </a:r>
          </a:p>
          <a:p>
            <a:pPr lvl="1"/>
            <a:r>
              <a:rPr lang="en-US" dirty="0"/>
              <a:t>It means</a:t>
            </a:r>
          </a:p>
          <a:p>
            <a:pPr lvl="2"/>
            <a:r>
              <a:rPr lang="en-US" dirty="0"/>
              <a:t>That my life is no longer mine… it belongs to Christ (Galatians 2: 20)</a:t>
            </a:r>
          </a:p>
          <a:p>
            <a:pPr lvl="2"/>
            <a:r>
              <a:rPr lang="en-US" dirty="0"/>
              <a:t>My life will be controlled by the Holy Spirit… </a:t>
            </a:r>
            <a:br>
              <a:rPr lang="en-US" dirty="0"/>
            </a:br>
            <a:r>
              <a:rPr lang="en-US" dirty="0"/>
              <a:t>(II Corinthians 5: 17)</a:t>
            </a:r>
          </a:p>
          <a:p>
            <a:pPr lvl="2"/>
            <a:r>
              <a:rPr lang="en-US" dirty="0"/>
              <a:t>I, like John, have a mission to fulfill </a:t>
            </a:r>
          </a:p>
          <a:p>
            <a:pPr lvl="3"/>
            <a:r>
              <a:rPr lang="en-US" dirty="0"/>
              <a:t>To turn the hearts… (II Corinthians 5: 20)</a:t>
            </a:r>
          </a:p>
          <a:p>
            <a:pPr lvl="2"/>
            <a:r>
              <a:rPr lang="en-US" dirty="0"/>
              <a:t>I now know… I am righteous in His sight </a:t>
            </a:r>
            <a:br>
              <a:rPr lang="en-US" dirty="0"/>
            </a:br>
            <a:r>
              <a:rPr lang="en-US" dirty="0"/>
              <a:t>(II Corinthians 5: 21)</a:t>
            </a:r>
          </a:p>
        </p:txBody>
      </p:sp>
    </p:spTree>
    <p:extLst>
      <p:ext uri="{BB962C8B-B14F-4D97-AF65-F5344CB8AC3E}">
        <p14:creationId xmlns:p14="http://schemas.microsoft.com/office/powerpoint/2010/main" val="261817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EB6C-BCFF-A246-8AA1-4549765EB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Message of John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1141D-D2ED-F542-A6FF-4F072B612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Behold…</a:t>
            </a:r>
          </a:p>
          <a:p>
            <a:r>
              <a:rPr lang="en-US" dirty="0"/>
              <a:t>The Lamb of God…</a:t>
            </a:r>
          </a:p>
          <a:p>
            <a:r>
              <a:rPr lang="en-US" dirty="0"/>
              <a:t>Which takes away…</a:t>
            </a:r>
          </a:p>
          <a:p>
            <a:r>
              <a:rPr lang="en-US" dirty="0"/>
              <a:t>The sins of the world…</a:t>
            </a:r>
          </a:p>
          <a:p>
            <a:endParaRPr lang="en-US" dirty="0"/>
          </a:p>
          <a:p>
            <a:r>
              <a:rPr lang="en-US" sz="7200" dirty="0"/>
              <a:t>His Mercy is More!!!!!!!</a:t>
            </a:r>
          </a:p>
        </p:txBody>
      </p:sp>
    </p:spTree>
    <p:extLst>
      <p:ext uri="{BB962C8B-B14F-4D97-AF65-F5344CB8AC3E}">
        <p14:creationId xmlns:p14="http://schemas.microsoft.com/office/powerpoint/2010/main" val="190966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1: 15-17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84960"/>
            <a:ext cx="11338560" cy="513651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Zacharias is chosen to offer incense </a:t>
            </a:r>
          </a:p>
          <a:p>
            <a:pPr lvl="1"/>
            <a:r>
              <a:rPr lang="en-US" dirty="0"/>
              <a:t>18,000 priests at this time</a:t>
            </a:r>
          </a:p>
          <a:p>
            <a:pPr lvl="2"/>
            <a:r>
              <a:rPr lang="en-US" dirty="0"/>
              <a:t>Quite an honor to be chosen</a:t>
            </a:r>
          </a:p>
          <a:p>
            <a:pPr lvl="1"/>
            <a:r>
              <a:rPr lang="en-US" dirty="0"/>
              <a:t>It has now been 400 years since Malachi</a:t>
            </a:r>
          </a:p>
          <a:p>
            <a:pPr lvl="1"/>
            <a:r>
              <a:rPr lang="en-US" dirty="0"/>
              <a:t>Angel appears to him with a message</a:t>
            </a:r>
          </a:p>
          <a:p>
            <a:pPr lvl="2"/>
            <a:r>
              <a:rPr lang="en-US" dirty="0"/>
              <a:t>Do not be afraid (Vs 13)</a:t>
            </a:r>
          </a:p>
          <a:p>
            <a:pPr lvl="2"/>
            <a:r>
              <a:rPr lang="en-US" dirty="0"/>
              <a:t>You and your wife are going to have a son</a:t>
            </a:r>
          </a:p>
          <a:p>
            <a:pPr lvl="2"/>
            <a:r>
              <a:rPr lang="en-US" dirty="0"/>
              <a:t>You are to name him John</a:t>
            </a:r>
          </a:p>
        </p:txBody>
      </p:sp>
    </p:spTree>
    <p:extLst>
      <p:ext uri="{BB962C8B-B14F-4D97-AF65-F5344CB8AC3E}">
        <p14:creationId xmlns:p14="http://schemas.microsoft.com/office/powerpoint/2010/main" val="1419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487D-CFA4-054F-A82E-34B71E7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1: 15-17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F82E-9688-484C-BFEA-88EF0B063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Message</a:t>
            </a:r>
          </a:p>
          <a:p>
            <a:pPr lvl="1"/>
            <a:r>
              <a:rPr lang="en-US" dirty="0"/>
              <a:t>He will be great the sight of the Lord</a:t>
            </a:r>
          </a:p>
          <a:p>
            <a:pPr lvl="1"/>
            <a:r>
              <a:rPr lang="en-US" dirty="0"/>
              <a:t>He will drink no wine or strong drink</a:t>
            </a:r>
          </a:p>
          <a:p>
            <a:pPr lvl="1"/>
            <a:r>
              <a:rPr lang="en-US" dirty="0"/>
              <a:t>He will be filled with the Holy Spirit </a:t>
            </a:r>
          </a:p>
          <a:p>
            <a:pPr lvl="2"/>
            <a:r>
              <a:rPr lang="en-US" dirty="0"/>
              <a:t>While yet in his mother’s womb</a:t>
            </a:r>
          </a:p>
          <a:p>
            <a:pPr lvl="1"/>
            <a:r>
              <a:rPr lang="en-US" dirty="0"/>
              <a:t>He will turn hearts back to the Lord</a:t>
            </a:r>
          </a:p>
          <a:p>
            <a:pPr lvl="1"/>
            <a:r>
              <a:rPr lang="en-US" dirty="0"/>
              <a:t>He will prepare a people for the Lord</a:t>
            </a:r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1: 15-17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Note the term “great in the sight of the Lord”</a:t>
            </a:r>
          </a:p>
          <a:p>
            <a:pPr lvl="1"/>
            <a:r>
              <a:rPr lang="en-US" dirty="0"/>
              <a:t>What do we know about John?</a:t>
            </a:r>
          </a:p>
          <a:p>
            <a:pPr lvl="2"/>
            <a:r>
              <a:rPr lang="en-US" dirty="0"/>
              <a:t>Did he author any books?</a:t>
            </a:r>
          </a:p>
          <a:p>
            <a:pPr lvl="2"/>
            <a:r>
              <a:rPr lang="en-US" dirty="0"/>
              <a:t>Did he cure any diseases?</a:t>
            </a:r>
          </a:p>
          <a:p>
            <a:pPr lvl="2"/>
            <a:r>
              <a:rPr lang="en-US" dirty="0"/>
              <a:t>Did he fight and win any wars?</a:t>
            </a:r>
          </a:p>
          <a:p>
            <a:pPr lvl="2"/>
            <a:r>
              <a:rPr lang="en-US" dirty="0"/>
              <a:t>Did he invent anything?</a:t>
            </a:r>
          </a:p>
          <a:p>
            <a:pPr lvl="2"/>
            <a:r>
              <a:rPr lang="en-US" dirty="0"/>
              <a:t>Was he an intellectual?</a:t>
            </a:r>
          </a:p>
          <a:p>
            <a:pPr lvl="2"/>
            <a:r>
              <a:rPr lang="en-US" dirty="0"/>
              <a:t>Was he an architect?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1: 15-17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So what do we know about him?</a:t>
            </a:r>
          </a:p>
          <a:p>
            <a:pPr lvl="1"/>
            <a:r>
              <a:rPr lang="en-US" dirty="0"/>
              <a:t>Luke 1: 36… His mother was a relative of Mary</a:t>
            </a:r>
          </a:p>
          <a:p>
            <a:pPr lvl="1"/>
            <a:r>
              <a:rPr lang="en-US" dirty="0"/>
              <a:t>Luke 1: 41… He was athletic</a:t>
            </a:r>
          </a:p>
          <a:p>
            <a:pPr lvl="1"/>
            <a:r>
              <a:rPr lang="en-US" dirty="0"/>
              <a:t>Luke 1: 80</a:t>
            </a:r>
          </a:p>
          <a:p>
            <a:pPr lvl="2"/>
            <a:r>
              <a:rPr lang="en-US" dirty="0"/>
              <a:t>He lived in the deserts</a:t>
            </a:r>
          </a:p>
          <a:p>
            <a:pPr lvl="2"/>
            <a:r>
              <a:rPr lang="en-US" dirty="0"/>
              <a:t>He was a preacher (Matthew 3: 1-2)</a:t>
            </a:r>
          </a:p>
          <a:p>
            <a:pPr lvl="2"/>
            <a:r>
              <a:rPr lang="en-US" dirty="0"/>
              <a:t>He dressed funny (Matthew 3: 4)</a:t>
            </a:r>
          </a:p>
          <a:p>
            <a:pPr lvl="2"/>
            <a:r>
              <a:rPr lang="en-US" dirty="0"/>
              <a:t>He ate really weird stuff (Matthew 3: 4)</a:t>
            </a:r>
          </a:p>
          <a:p>
            <a:pPr lvl="2"/>
            <a:r>
              <a:rPr lang="en-US" dirty="0"/>
              <a:t>He wasn’t real popular with the religious rulers of his day (Matthew 3: 7-12)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1: 15-17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Wasn’t very popular with the political class</a:t>
            </a:r>
          </a:p>
          <a:p>
            <a:pPr lvl="1"/>
            <a:r>
              <a:rPr lang="en-US" dirty="0"/>
              <a:t>Matthew 14: 3-5</a:t>
            </a:r>
          </a:p>
          <a:p>
            <a:r>
              <a:rPr lang="en-US" dirty="0"/>
              <a:t>Herodias… Herod’s wife had him killed (Matthew 14: 6-11)</a:t>
            </a:r>
          </a:p>
          <a:p>
            <a:r>
              <a:rPr lang="en-US" dirty="0"/>
              <a:t>Matthew 11: 11a… no one was greater born of women</a:t>
            </a:r>
          </a:p>
          <a:p>
            <a:pPr lvl="1"/>
            <a:r>
              <a:rPr lang="en-US" dirty="0"/>
              <a:t>Enoch, Noah, Abraham, Isaac, Jacob, Moses, Joshua, Elijah or David</a:t>
            </a:r>
          </a:p>
          <a:p>
            <a:r>
              <a:rPr lang="en-US" dirty="0"/>
              <a:t>Note… he is not “great in the sight of men</a:t>
            </a:r>
          </a:p>
          <a:p>
            <a:r>
              <a:rPr lang="en-US" dirty="0"/>
              <a:t>But “great in the sight of God” </a:t>
            </a:r>
          </a:p>
        </p:txBody>
      </p:sp>
    </p:spTree>
    <p:extLst>
      <p:ext uri="{BB962C8B-B14F-4D97-AF65-F5344CB8AC3E}">
        <p14:creationId xmlns:p14="http://schemas.microsoft.com/office/powerpoint/2010/main" val="4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5A42-A3FD-D544-8FCB-86080ACD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1: 15-17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832-4160-694D-B1EA-87A478FEC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 what does this term mean?</a:t>
            </a:r>
          </a:p>
          <a:p>
            <a:pPr lvl="1"/>
            <a:r>
              <a:rPr lang="en-US" dirty="0"/>
              <a:t>”He will be great in the sight of the Lord?”</a:t>
            </a:r>
          </a:p>
          <a:p>
            <a:pPr lvl="1"/>
            <a:r>
              <a:rPr lang="en-US" dirty="0"/>
              <a:t>Luke 1: 6… John’s parents</a:t>
            </a:r>
          </a:p>
          <a:p>
            <a:pPr lvl="1"/>
            <a:r>
              <a:rPr lang="en-US" dirty="0"/>
              <a:t>II Corinthians 8: 21; I Timothy 2: 1-3; Romans 3: 20</a:t>
            </a:r>
          </a:p>
          <a:p>
            <a:pPr lvl="2"/>
            <a:r>
              <a:rPr lang="en-US" dirty="0"/>
              <a:t>Common term meaning “divine approval”</a:t>
            </a:r>
          </a:p>
          <a:p>
            <a:r>
              <a:rPr lang="en-US" dirty="0"/>
              <a:t>How the does that relate to Matthew 11: 11b?</a:t>
            </a:r>
          </a:p>
          <a:p>
            <a:pPr lvl="1"/>
            <a:r>
              <a:rPr lang="en-US" dirty="0"/>
              <a:t>“Yet the one who is least in the kingdom heaven is greater than he?”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8B27-A164-5043-B4E0-FC85DBA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1: 15-17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97829-AB45-1048-8838-53CB1746E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600200"/>
            <a:ext cx="11338560" cy="51212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How does that verse apply to us?</a:t>
            </a:r>
          </a:p>
          <a:p>
            <a:pPr lvl="1"/>
            <a:r>
              <a:rPr lang="en-US" dirty="0"/>
              <a:t>Romans 4: 5-8</a:t>
            </a:r>
          </a:p>
          <a:p>
            <a:pPr lvl="2"/>
            <a:r>
              <a:rPr lang="en-US" dirty="0"/>
              <a:t>Blessed are those who’s lawless deeds have been forgiven</a:t>
            </a:r>
          </a:p>
          <a:p>
            <a:pPr lvl="2"/>
            <a:r>
              <a:rPr lang="en-US" dirty="0"/>
              <a:t>How are those deeds forgiven?</a:t>
            </a:r>
          </a:p>
          <a:p>
            <a:pPr lvl="2"/>
            <a:r>
              <a:rPr lang="en-US" dirty="0"/>
              <a:t>Romans 10: 8-10… Involves confession and faith</a:t>
            </a:r>
          </a:p>
          <a:p>
            <a:r>
              <a:rPr lang="en-US" dirty="0"/>
              <a:t>What did John confess?</a:t>
            </a:r>
          </a:p>
          <a:p>
            <a:pPr lvl="1"/>
            <a:r>
              <a:rPr lang="en-US" dirty="0"/>
              <a:t>John 1: 29-34</a:t>
            </a:r>
          </a:p>
          <a:p>
            <a:pPr lvl="2"/>
            <a:r>
              <a:rPr lang="en-US" dirty="0"/>
              <a:t>The Lamb of God who takes away the sins of the world</a:t>
            </a:r>
          </a:p>
          <a:p>
            <a:pPr lvl="3"/>
            <a:r>
              <a:rPr lang="en-US" dirty="0"/>
              <a:t>(Mine are included)</a:t>
            </a:r>
          </a:p>
        </p:txBody>
      </p:sp>
    </p:spTree>
    <p:extLst>
      <p:ext uri="{BB962C8B-B14F-4D97-AF65-F5344CB8AC3E}">
        <p14:creationId xmlns:p14="http://schemas.microsoft.com/office/powerpoint/2010/main" val="4118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D351-C4A6-C949-8ADE-4DF3F90E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1: 15-17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BD07-F044-D141-9E8F-4A0E9A2A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Luke 1: 15… “He will be filled with the Holy Spirit”</a:t>
            </a:r>
          </a:p>
          <a:p>
            <a:pPr lvl="1"/>
            <a:r>
              <a:rPr lang="en-US" dirty="0"/>
              <a:t>What does that mean?</a:t>
            </a:r>
          </a:p>
          <a:p>
            <a:pPr lvl="2"/>
            <a:r>
              <a:rPr lang="en-US" dirty="0"/>
              <a:t>John 3: 28-30; Matthew 16: 24-25; Philippians 3: 4-11</a:t>
            </a:r>
          </a:p>
          <a:p>
            <a:pPr lvl="2"/>
            <a:r>
              <a:rPr lang="en-US" dirty="0"/>
              <a:t>How do we know John did this?</a:t>
            </a:r>
          </a:p>
          <a:p>
            <a:pPr lvl="3"/>
            <a:r>
              <a:rPr lang="en-US" dirty="0"/>
              <a:t>Luke 1: 15</a:t>
            </a:r>
          </a:p>
          <a:p>
            <a:pPr lvl="4"/>
            <a:r>
              <a:rPr lang="en-US" dirty="0"/>
              <a:t>He will not be infatuated with the world’s pleasures</a:t>
            </a:r>
          </a:p>
          <a:p>
            <a:pPr lvl="4"/>
            <a:r>
              <a:rPr lang="en-US" dirty="0"/>
              <a:t>Look at his diet????</a:t>
            </a:r>
          </a:p>
          <a:p>
            <a:pPr lvl="4"/>
            <a:r>
              <a:rPr lang="en-US" dirty="0"/>
              <a:t>He will be preoccupied with what God was calling him to do</a:t>
            </a:r>
          </a:p>
        </p:txBody>
      </p:sp>
    </p:spTree>
    <p:extLst>
      <p:ext uri="{BB962C8B-B14F-4D97-AF65-F5344CB8AC3E}">
        <p14:creationId xmlns:p14="http://schemas.microsoft.com/office/powerpoint/2010/main" val="28513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706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Luke 1: 15-17</vt:lpstr>
      <vt:lpstr>Luke 1: 15-17</vt:lpstr>
      <vt:lpstr>Luke 1: 15-17</vt:lpstr>
      <vt:lpstr>Luke 1: 15-17</vt:lpstr>
      <vt:lpstr>Luke 1: 15-17</vt:lpstr>
      <vt:lpstr>Luke 1: 15-17</vt:lpstr>
      <vt:lpstr>Luke 1: 15-17</vt:lpstr>
      <vt:lpstr>Luke 1: 15-17</vt:lpstr>
      <vt:lpstr>Luke 1: 15-17</vt:lpstr>
      <vt:lpstr>Luke 1: 15-17</vt:lpstr>
      <vt:lpstr>The Great Message of John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29</cp:revision>
  <dcterms:created xsi:type="dcterms:W3CDTF">2019-12-16T14:17:55Z</dcterms:created>
  <dcterms:modified xsi:type="dcterms:W3CDTF">2021-12-13T22:00:58Z</dcterms:modified>
</cp:coreProperties>
</file>