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52"/>
  </p:normalViewPr>
  <p:slideViewPr>
    <p:cSldViewPr snapToGrid="0" snapToObjects="1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Grace After Grace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first week, we studied the “Word Became Flesh”</a:t>
            </a:r>
          </a:p>
          <a:p>
            <a:r>
              <a:rPr lang="en-US" dirty="0"/>
              <a:t>Last week, we focused on “We Saw His Glory”</a:t>
            </a:r>
          </a:p>
          <a:p>
            <a:r>
              <a:rPr lang="en-US" dirty="0"/>
              <a:t>This week we will study “Grace After Grace”</a:t>
            </a:r>
          </a:p>
          <a:p>
            <a:pPr lvl="1"/>
            <a:r>
              <a:rPr lang="en-US" dirty="0"/>
              <a:t>Things to remember</a:t>
            </a:r>
          </a:p>
          <a:p>
            <a:pPr lvl="2"/>
            <a:r>
              <a:rPr lang="en-US" dirty="0"/>
              <a:t>The Gospel of John is written primarily to the Church universal</a:t>
            </a:r>
          </a:p>
          <a:p>
            <a:pPr lvl="3"/>
            <a:r>
              <a:rPr lang="en-US" dirty="0"/>
              <a:t>In this Gospel narrative, Jesus is referred to over and over as “The Son of God”</a:t>
            </a:r>
          </a:p>
          <a:p>
            <a:pPr lvl="2"/>
            <a:r>
              <a:rPr lang="en-US" dirty="0"/>
              <a:t>John is absolutely “blown away” with the fact that ”God became man”</a:t>
            </a:r>
          </a:p>
          <a:p>
            <a:pPr lvl="3"/>
            <a:r>
              <a:rPr lang="en-US" dirty="0"/>
              <a:t>He is fixated on this essential truth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John 1: 14… full of grace and truth</a:t>
            </a:r>
          </a:p>
          <a:p>
            <a:r>
              <a:rPr lang="en-US" dirty="0"/>
              <a:t>Grace cannot be known apart from truth</a:t>
            </a:r>
          </a:p>
          <a:p>
            <a:pPr lvl="1"/>
            <a:r>
              <a:rPr lang="en-US" dirty="0"/>
              <a:t>Note the preciseness of the words</a:t>
            </a:r>
          </a:p>
          <a:p>
            <a:pPr lvl="2"/>
            <a:r>
              <a:rPr lang="en-US" dirty="0"/>
              <a:t>“Full” also used again in John 1: 16 “fullness”</a:t>
            </a:r>
          </a:p>
          <a:p>
            <a:pPr lvl="2"/>
            <a:r>
              <a:rPr lang="en-US" dirty="0"/>
              <a:t>”Grace” used again twice in John 1: 16</a:t>
            </a:r>
          </a:p>
          <a:p>
            <a:pPr lvl="2"/>
            <a:r>
              <a:rPr lang="en-US" dirty="0"/>
              <a:t>“Truth” </a:t>
            </a:r>
          </a:p>
          <a:p>
            <a:pPr lvl="3"/>
            <a:r>
              <a:rPr lang="en-US" dirty="0"/>
              <a:t>Let every word be established….</a:t>
            </a:r>
          </a:p>
          <a:p>
            <a:pPr lvl="4"/>
            <a:r>
              <a:rPr lang="en-US" dirty="0"/>
              <a:t>John 1: 15… John the Baptist</a:t>
            </a:r>
          </a:p>
          <a:p>
            <a:pPr lvl="4"/>
            <a:r>
              <a:rPr lang="en-US" dirty="0"/>
              <a:t>John 3: 11-14… by Jesus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 or fullness</a:t>
            </a:r>
          </a:p>
          <a:p>
            <a:pPr lvl="1"/>
            <a:r>
              <a:rPr lang="en-US" dirty="0"/>
              <a:t>Colossians 2: 9</a:t>
            </a:r>
          </a:p>
          <a:p>
            <a:pPr lvl="2"/>
            <a:r>
              <a:rPr lang="en-US" dirty="0"/>
              <a:t>Note the ”fullness of Deity”</a:t>
            </a:r>
          </a:p>
          <a:p>
            <a:pPr lvl="2"/>
            <a:r>
              <a:rPr lang="en-US" dirty="0"/>
              <a:t>Greek “</a:t>
            </a:r>
            <a:r>
              <a:rPr lang="en-US" dirty="0" err="1"/>
              <a:t>Theotes</a:t>
            </a:r>
            <a:r>
              <a:rPr lang="en-US" dirty="0"/>
              <a:t>”</a:t>
            </a:r>
          </a:p>
          <a:p>
            <a:pPr lvl="3"/>
            <a:r>
              <a:rPr lang="en-US" dirty="0"/>
              <a:t>Used only once in N.T.</a:t>
            </a:r>
          </a:p>
          <a:p>
            <a:pPr lvl="3"/>
            <a:r>
              <a:rPr lang="en-US" dirty="0"/>
              <a:t>Meaning “in the state of being God”</a:t>
            </a:r>
          </a:p>
          <a:p>
            <a:pPr lvl="3"/>
            <a:r>
              <a:rPr lang="en-US" dirty="0"/>
              <a:t>In bodily form…</a:t>
            </a:r>
          </a:p>
          <a:p>
            <a:pPr lvl="3"/>
            <a:r>
              <a:rPr lang="en-US" dirty="0"/>
              <a:t>“The Word became flesh”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Ephesians 4: 11-13</a:t>
            </a:r>
          </a:p>
          <a:p>
            <a:pPr lvl="1"/>
            <a:r>
              <a:rPr lang="en-US" dirty="0"/>
              <a:t>This is a call not to be stagnant in our walk</a:t>
            </a:r>
          </a:p>
          <a:p>
            <a:pPr lvl="1"/>
            <a:r>
              <a:rPr lang="en-US" dirty="0"/>
              <a:t>Ezekiel 47: 1-12</a:t>
            </a:r>
          </a:p>
          <a:p>
            <a:pPr lvl="2"/>
            <a:r>
              <a:rPr lang="en-US" dirty="0"/>
              <a:t>Ezekiel 47: 1-5</a:t>
            </a:r>
          </a:p>
          <a:p>
            <a:pPr lvl="3"/>
            <a:r>
              <a:rPr lang="en-US" dirty="0"/>
              <a:t>Example of the Christian life</a:t>
            </a:r>
          </a:p>
          <a:p>
            <a:pPr lvl="4"/>
            <a:r>
              <a:rPr lang="en-US" dirty="0"/>
              <a:t>Ezekiel 47: 2… trickle… Romans 10: 9-10</a:t>
            </a:r>
          </a:p>
          <a:p>
            <a:pPr lvl="4"/>
            <a:r>
              <a:rPr lang="en-US" dirty="0"/>
              <a:t>Ezekiel 47: 3… ankles… Ephesians 4: 14</a:t>
            </a:r>
          </a:p>
          <a:p>
            <a:pPr lvl="4"/>
            <a:r>
              <a:rPr lang="en-US" dirty="0"/>
              <a:t>Ezekiel 47: 4… knees… Matthew 6: 5-15</a:t>
            </a:r>
          </a:p>
          <a:p>
            <a:pPr lvl="4"/>
            <a:r>
              <a:rPr lang="en-US" dirty="0"/>
              <a:t>Ezekiel 47: 4… loins… Ephesians 6: 10-17</a:t>
            </a:r>
          </a:p>
          <a:p>
            <a:pPr lvl="4"/>
            <a:r>
              <a:rPr lang="en-US" dirty="0"/>
              <a:t>Ezekiel 47: 5… could not ford… Romans 11: 33-36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is happening as we grow in truth and become more mature?</a:t>
            </a:r>
          </a:p>
          <a:p>
            <a:pPr lvl="1"/>
            <a:r>
              <a:rPr lang="en-US" dirty="0"/>
              <a:t>Ezekiel 47: 7… many trees</a:t>
            </a:r>
          </a:p>
          <a:p>
            <a:pPr lvl="2"/>
            <a:r>
              <a:rPr lang="en-US" dirty="0"/>
              <a:t>Psalm 1: 1-3</a:t>
            </a:r>
          </a:p>
          <a:p>
            <a:pPr lvl="1"/>
            <a:r>
              <a:rPr lang="en-US" dirty="0"/>
              <a:t>Ezekiel 47: 8… waters shall be made fresh</a:t>
            </a:r>
          </a:p>
          <a:p>
            <a:pPr lvl="2"/>
            <a:r>
              <a:rPr lang="en-US" dirty="0"/>
              <a:t>Arabah… area of the Dead Sea</a:t>
            </a:r>
          </a:p>
          <a:p>
            <a:pPr lvl="2"/>
            <a:r>
              <a:rPr lang="en-US" dirty="0"/>
              <a:t>Ephesians 2: 1-6</a:t>
            </a:r>
          </a:p>
          <a:p>
            <a:pPr lvl="3"/>
            <a:r>
              <a:rPr lang="en-US" dirty="0"/>
              <a:t>If it can happen to you… it can happen to anyone…</a:t>
            </a:r>
          </a:p>
          <a:p>
            <a:pPr lvl="3"/>
            <a:r>
              <a:rPr lang="en-US" dirty="0"/>
              <a:t>Life takes on a whole new meaning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Ezekiel 47: 9… many fish</a:t>
            </a:r>
          </a:p>
          <a:p>
            <a:pPr lvl="1"/>
            <a:r>
              <a:rPr lang="en-US" dirty="0"/>
              <a:t>Matthew 4: 19… follow Me and I will make you…</a:t>
            </a:r>
          </a:p>
          <a:p>
            <a:r>
              <a:rPr lang="en-US" dirty="0"/>
              <a:t>Ezekiel 47: 10… everything will live where the river goes</a:t>
            </a:r>
          </a:p>
          <a:p>
            <a:r>
              <a:rPr lang="en-US" dirty="0"/>
              <a:t>Psalm 46: 1-7</a:t>
            </a:r>
          </a:p>
          <a:p>
            <a:pPr lvl="1"/>
            <a:r>
              <a:rPr lang="en-US" dirty="0"/>
              <a:t>There is a river….</a:t>
            </a:r>
          </a:p>
          <a:p>
            <a:pPr lvl="1"/>
            <a:r>
              <a:rPr lang="en-US" dirty="0"/>
              <a:t>Revelation 22: 1-5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Result of living “in the river of God”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dirty="0"/>
              <a:t>You and I will never lose the wonderment of the Grace of God</a:t>
            </a:r>
          </a:p>
          <a:p>
            <a:pPr marL="1371600" lvl="1" indent="-914400">
              <a:buFont typeface="+mj-lt"/>
              <a:buAutoNum type="arabicPeriod"/>
            </a:pPr>
            <a:r>
              <a:rPr lang="en-US" dirty="0"/>
              <a:t>Why me Lord?</a:t>
            </a:r>
          </a:p>
          <a:p>
            <a:r>
              <a:rPr lang="en-US" dirty="0"/>
              <a:t>Grace</a:t>
            </a:r>
          </a:p>
          <a:p>
            <a:pPr lvl="1"/>
            <a:r>
              <a:rPr lang="en-US" dirty="0"/>
              <a:t>Resides in the heart of God</a:t>
            </a:r>
          </a:p>
          <a:p>
            <a:r>
              <a:rPr lang="en-US" dirty="0"/>
              <a:t>Genesis 3: 22-24</a:t>
            </a:r>
          </a:p>
          <a:p>
            <a:pPr lvl="1"/>
            <a:r>
              <a:rPr lang="en-US" dirty="0"/>
              <a:t>It was Grace that expelled Adam and Eve from the garden of Eden</a:t>
            </a:r>
          </a:p>
          <a:p>
            <a:r>
              <a:rPr lang="en-US" dirty="0"/>
              <a:t>Genesis 6: 8</a:t>
            </a:r>
          </a:p>
          <a:p>
            <a:pPr lvl="1"/>
            <a:r>
              <a:rPr lang="en-US" dirty="0"/>
              <a:t>Noah found… grace in the eyes of the Lord (KJV)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14-18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Ephesians 2: 8-9</a:t>
            </a:r>
          </a:p>
          <a:p>
            <a:pPr lvl="1"/>
            <a:r>
              <a:rPr lang="en-US" dirty="0"/>
              <a:t>For it is by Grace you have been saved</a:t>
            </a:r>
          </a:p>
          <a:p>
            <a:r>
              <a:rPr lang="en-US" dirty="0"/>
              <a:t>II Corinthians 12: 7-9</a:t>
            </a:r>
          </a:p>
          <a:p>
            <a:pPr lvl="1"/>
            <a:r>
              <a:rPr lang="en-US" dirty="0"/>
              <a:t>Ezekiel 47: 10… therefore I am content with weaknesses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Because I understand Grace after Grace</a:t>
            </a:r>
          </a:p>
          <a:p>
            <a:pPr lvl="1"/>
            <a:r>
              <a:rPr lang="en-US" dirty="0"/>
              <a:t>It is a river to big to ford…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555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  <vt:lpstr>John 1: 14-18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40</cp:revision>
  <dcterms:created xsi:type="dcterms:W3CDTF">2019-12-16T14:17:55Z</dcterms:created>
  <dcterms:modified xsi:type="dcterms:W3CDTF">2022-02-23T20:17:54Z</dcterms:modified>
</cp:coreProperties>
</file>