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4D72F3A5-6882-4C83-AAEA-B453B44023FC}"/>
    <pc:docChg chg="undo custSel delSld modSld">
      <pc:chgData name="Al Trepczyk" userId="da6b4c773700c1fb" providerId="LiveId" clId="{4D72F3A5-6882-4C83-AAEA-B453B44023FC}" dt="2024-01-02T19:12:41.543" v="148" actId="20577"/>
      <pc:docMkLst>
        <pc:docMk/>
      </pc:docMkLst>
      <pc:sldChg chg="modSp mod">
        <pc:chgData name="Al Trepczyk" userId="da6b4c773700c1fb" providerId="LiveId" clId="{4D72F3A5-6882-4C83-AAEA-B453B44023FC}" dt="2024-01-02T19:01:28.396" v="19" actId="14100"/>
        <pc:sldMkLst>
          <pc:docMk/>
          <pc:sldMk cId="401019681" sldId="256"/>
        </pc:sldMkLst>
        <pc:spChg chg="mod">
          <ac:chgData name="Al Trepczyk" userId="da6b4c773700c1fb" providerId="LiveId" clId="{4D72F3A5-6882-4C83-AAEA-B453B44023FC}" dt="2024-01-02T19:01:28.396" v="19" actId="14100"/>
          <ac:spMkLst>
            <pc:docMk/>
            <pc:sldMk cId="401019681" sldId="256"/>
            <ac:spMk id="3" creationId="{A4385746-1DE3-BCC7-63F8-6AAC31707BDC}"/>
          </ac:spMkLst>
        </pc:spChg>
      </pc:sldChg>
      <pc:sldChg chg="modSp mod">
        <pc:chgData name="Al Trepczyk" userId="da6b4c773700c1fb" providerId="LiveId" clId="{4D72F3A5-6882-4C83-AAEA-B453B44023FC}" dt="2024-01-02T19:02:06.164" v="29" actId="20577"/>
        <pc:sldMkLst>
          <pc:docMk/>
          <pc:sldMk cId="2622175546" sldId="257"/>
        </pc:sldMkLst>
        <pc:spChg chg="mod">
          <ac:chgData name="Al Trepczyk" userId="da6b4c773700c1fb" providerId="LiveId" clId="{4D72F3A5-6882-4C83-AAEA-B453B44023FC}" dt="2024-01-02T19:02:06.164" v="29" actId="20577"/>
          <ac:spMkLst>
            <pc:docMk/>
            <pc:sldMk cId="2622175546" sldId="257"/>
            <ac:spMk id="3" creationId="{64A18D2D-989E-BC88-DABB-415941B8FC09}"/>
          </ac:spMkLst>
        </pc:spChg>
      </pc:sldChg>
      <pc:sldChg chg="modSp mod">
        <pc:chgData name="Al Trepczyk" userId="da6b4c773700c1fb" providerId="LiveId" clId="{4D72F3A5-6882-4C83-AAEA-B453B44023FC}" dt="2024-01-02T19:03:17.592" v="39" actId="20577"/>
        <pc:sldMkLst>
          <pc:docMk/>
          <pc:sldMk cId="1412579596" sldId="258"/>
        </pc:sldMkLst>
        <pc:spChg chg="mod">
          <ac:chgData name="Al Trepczyk" userId="da6b4c773700c1fb" providerId="LiveId" clId="{4D72F3A5-6882-4C83-AAEA-B453B44023FC}" dt="2024-01-02T19:03:17.592" v="39" actId="20577"/>
          <ac:spMkLst>
            <pc:docMk/>
            <pc:sldMk cId="1412579596" sldId="258"/>
            <ac:spMk id="3" creationId="{5B939E0C-3F39-FD62-1872-6F951F77C8A7}"/>
          </ac:spMkLst>
        </pc:spChg>
      </pc:sldChg>
      <pc:sldChg chg="modSp mod">
        <pc:chgData name="Al Trepczyk" userId="da6b4c773700c1fb" providerId="LiveId" clId="{4D72F3A5-6882-4C83-AAEA-B453B44023FC}" dt="2024-01-02T19:03:48.922" v="47" actId="20577"/>
        <pc:sldMkLst>
          <pc:docMk/>
          <pc:sldMk cId="2559773771" sldId="259"/>
        </pc:sldMkLst>
        <pc:spChg chg="mod">
          <ac:chgData name="Al Trepczyk" userId="da6b4c773700c1fb" providerId="LiveId" clId="{4D72F3A5-6882-4C83-AAEA-B453B44023FC}" dt="2024-01-02T19:03:48.922" v="47" actId="20577"/>
          <ac:spMkLst>
            <pc:docMk/>
            <pc:sldMk cId="2559773771" sldId="259"/>
            <ac:spMk id="3" creationId="{DD4F1B4D-8BEB-164D-F178-5F176A1F082C}"/>
          </ac:spMkLst>
        </pc:spChg>
      </pc:sldChg>
      <pc:sldChg chg="modSp mod">
        <pc:chgData name="Al Trepczyk" userId="da6b4c773700c1fb" providerId="LiveId" clId="{4D72F3A5-6882-4C83-AAEA-B453B44023FC}" dt="2024-01-02T19:04:32.884" v="63" actId="20577"/>
        <pc:sldMkLst>
          <pc:docMk/>
          <pc:sldMk cId="165832411" sldId="260"/>
        </pc:sldMkLst>
        <pc:spChg chg="mod">
          <ac:chgData name="Al Trepczyk" userId="da6b4c773700c1fb" providerId="LiveId" clId="{4D72F3A5-6882-4C83-AAEA-B453B44023FC}" dt="2024-01-02T19:04:32.884" v="63" actId="20577"/>
          <ac:spMkLst>
            <pc:docMk/>
            <pc:sldMk cId="165832411" sldId="260"/>
            <ac:spMk id="3" creationId="{FD4EA923-17EC-51A4-280D-D5EF7A4CFDAD}"/>
          </ac:spMkLst>
        </pc:spChg>
      </pc:sldChg>
      <pc:sldChg chg="modSp mod">
        <pc:chgData name="Al Trepczyk" userId="da6b4c773700c1fb" providerId="LiveId" clId="{4D72F3A5-6882-4C83-AAEA-B453B44023FC}" dt="2024-01-02T19:05:54.701" v="80" actId="313"/>
        <pc:sldMkLst>
          <pc:docMk/>
          <pc:sldMk cId="2441197709" sldId="261"/>
        </pc:sldMkLst>
        <pc:spChg chg="mod">
          <ac:chgData name="Al Trepczyk" userId="da6b4c773700c1fb" providerId="LiveId" clId="{4D72F3A5-6882-4C83-AAEA-B453B44023FC}" dt="2024-01-02T19:05:54.701" v="80" actId="313"/>
          <ac:spMkLst>
            <pc:docMk/>
            <pc:sldMk cId="2441197709" sldId="261"/>
            <ac:spMk id="3" creationId="{81B16A66-972B-0CC6-3DA9-143310D19F2F}"/>
          </ac:spMkLst>
        </pc:spChg>
      </pc:sldChg>
      <pc:sldChg chg="modSp mod">
        <pc:chgData name="Al Trepczyk" userId="da6b4c773700c1fb" providerId="LiveId" clId="{4D72F3A5-6882-4C83-AAEA-B453B44023FC}" dt="2024-01-02T19:06:44.248" v="86" actId="20577"/>
        <pc:sldMkLst>
          <pc:docMk/>
          <pc:sldMk cId="1394573294" sldId="262"/>
        </pc:sldMkLst>
        <pc:spChg chg="mod">
          <ac:chgData name="Al Trepczyk" userId="da6b4c773700c1fb" providerId="LiveId" clId="{4D72F3A5-6882-4C83-AAEA-B453B44023FC}" dt="2024-01-02T19:06:44.248" v="86" actId="20577"/>
          <ac:spMkLst>
            <pc:docMk/>
            <pc:sldMk cId="1394573294" sldId="262"/>
            <ac:spMk id="3" creationId="{D6742239-84EF-5908-8B2C-0F6B046BE4C0}"/>
          </ac:spMkLst>
        </pc:spChg>
      </pc:sldChg>
      <pc:sldChg chg="modSp mod">
        <pc:chgData name="Al Trepczyk" userId="da6b4c773700c1fb" providerId="LiveId" clId="{4D72F3A5-6882-4C83-AAEA-B453B44023FC}" dt="2024-01-02T19:07:11.869" v="92" actId="27636"/>
        <pc:sldMkLst>
          <pc:docMk/>
          <pc:sldMk cId="1619003831" sldId="263"/>
        </pc:sldMkLst>
        <pc:spChg chg="mod">
          <ac:chgData name="Al Trepczyk" userId="da6b4c773700c1fb" providerId="LiveId" clId="{4D72F3A5-6882-4C83-AAEA-B453B44023FC}" dt="2024-01-02T19:07:11.869" v="92" actId="27636"/>
          <ac:spMkLst>
            <pc:docMk/>
            <pc:sldMk cId="1619003831" sldId="263"/>
            <ac:spMk id="3" creationId="{77B3801E-81B0-14CD-A7D0-D3B16F4F2A73}"/>
          </ac:spMkLst>
        </pc:spChg>
      </pc:sldChg>
      <pc:sldChg chg="modSp mod">
        <pc:chgData name="Al Trepczyk" userId="da6b4c773700c1fb" providerId="LiveId" clId="{4D72F3A5-6882-4C83-AAEA-B453B44023FC}" dt="2024-01-02T19:11:38.765" v="124" actId="20577"/>
        <pc:sldMkLst>
          <pc:docMk/>
          <pc:sldMk cId="4195314738" sldId="264"/>
        </pc:sldMkLst>
        <pc:spChg chg="mod">
          <ac:chgData name="Al Trepczyk" userId="da6b4c773700c1fb" providerId="LiveId" clId="{4D72F3A5-6882-4C83-AAEA-B453B44023FC}" dt="2024-01-02T19:11:38.765" v="124" actId="20577"/>
          <ac:spMkLst>
            <pc:docMk/>
            <pc:sldMk cId="4195314738" sldId="264"/>
            <ac:spMk id="3" creationId="{78DB48A5-015F-6D23-40DB-67E9990516EF}"/>
          </ac:spMkLst>
        </pc:spChg>
      </pc:sldChg>
      <pc:sldChg chg="modSp mod">
        <pc:chgData name="Al Trepczyk" userId="da6b4c773700c1fb" providerId="LiveId" clId="{4D72F3A5-6882-4C83-AAEA-B453B44023FC}" dt="2024-01-02T19:12:41.543" v="148" actId="20577"/>
        <pc:sldMkLst>
          <pc:docMk/>
          <pc:sldMk cId="628612063" sldId="265"/>
        </pc:sldMkLst>
        <pc:spChg chg="mod">
          <ac:chgData name="Al Trepczyk" userId="da6b4c773700c1fb" providerId="LiveId" clId="{4D72F3A5-6882-4C83-AAEA-B453B44023FC}" dt="2024-01-02T19:12:41.543" v="148" actId="20577"/>
          <ac:spMkLst>
            <pc:docMk/>
            <pc:sldMk cId="628612063" sldId="265"/>
            <ac:spMk id="3" creationId="{E58DD74C-6574-D899-B38A-4CC96823F7B5}"/>
          </ac:spMkLst>
        </pc:spChg>
      </pc:sldChg>
      <pc:sldChg chg="del">
        <pc:chgData name="Al Trepczyk" userId="da6b4c773700c1fb" providerId="LiveId" clId="{4D72F3A5-6882-4C83-AAEA-B453B44023FC}" dt="2024-01-02T19:01:08.858" v="18" actId="47"/>
        <pc:sldMkLst>
          <pc:docMk/>
          <pc:sldMk cId="1436727222" sldId="266"/>
        </pc:sldMkLst>
      </pc:sldChg>
      <pc:sldChg chg="del">
        <pc:chgData name="Al Trepczyk" userId="da6b4c773700c1fb" providerId="LiveId" clId="{4D72F3A5-6882-4C83-AAEA-B453B44023FC}" dt="2024-01-02T19:01:08.858" v="18" actId="47"/>
        <pc:sldMkLst>
          <pc:docMk/>
          <pc:sldMk cId="2783115047" sldId="267"/>
        </pc:sldMkLst>
      </pc:sldChg>
      <pc:sldChg chg="del">
        <pc:chgData name="Al Trepczyk" userId="da6b4c773700c1fb" providerId="LiveId" clId="{4D72F3A5-6882-4C83-AAEA-B453B44023FC}" dt="2024-01-02T19:01:08.858" v="18" actId="47"/>
        <pc:sldMkLst>
          <pc:docMk/>
          <pc:sldMk cId="3366112004" sldId="268"/>
        </pc:sldMkLst>
      </pc:sldChg>
      <pc:sldChg chg="del">
        <pc:chgData name="Al Trepczyk" userId="da6b4c773700c1fb" providerId="LiveId" clId="{4D72F3A5-6882-4C83-AAEA-B453B44023FC}" dt="2024-01-02T19:01:08.858" v="18" actId="47"/>
        <pc:sldMkLst>
          <pc:docMk/>
          <pc:sldMk cId="3474567605" sldId="269"/>
        </pc:sldMkLst>
      </pc:sldChg>
      <pc:sldChg chg="del">
        <pc:chgData name="Al Trepczyk" userId="da6b4c773700c1fb" providerId="LiveId" clId="{4D72F3A5-6882-4C83-AAEA-B453B44023FC}" dt="2024-01-02T19:01:08.858" v="18" actId="47"/>
        <pc:sldMkLst>
          <pc:docMk/>
          <pc:sldMk cId="330117988" sldId="270"/>
        </pc:sldMkLst>
      </pc:sldChg>
      <pc:sldChg chg="del">
        <pc:chgData name="Al Trepczyk" userId="da6b4c773700c1fb" providerId="LiveId" clId="{4D72F3A5-6882-4C83-AAEA-B453B44023FC}" dt="2024-01-02T19:01:08.858" v="18" actId="47"/>
        <pc:sldMkLst>
          <pc:docMk/>
          <pc:sldMk cId="965734491" sldId="271"/>
        </pc:sldMkLst>
      </pc:sldChg>
      <pc:sldChg chg="del">
        <pc:chgData name="Al Trepczyk" userId="da6b4c773700c1fb" providerId="LiveId" clId="{4D72F3A5-6882-4C83-AAEA-B453B44023FC}" dt="2024-01-02T19:01:08.858" v="18" actId="47"/>
        <pc:sldMkLst>
          <pc:docMk/>
          <pc:sldMk cId="631747919" sldId="272"/>
        </pc:sldMkLst>
      </pc:sldChg>
      <pc:sldChg chg="del">
        <pc:chgData name="Al Trepczyk" userId="da6b4c773700c1fb" providerId="LiveId" clId="{4D72F3A5-6882-4C83-AAEA-B453B44023FC}" dt="2024-01-02T19:01:08.858" v="18" actId="47"/>
        <pc:sldMkLst>
          <pc:docMk/>
          <pc:sldMk cId="3213426008" sldId="273"/>
        </pc:sldMkLst>
      </pc:sldChg>
      <pc:sldChg chg="del">
        <pc:chgData name="Al Trepczyk" userId="da6b4c773700c1fb" providerId="LiveId" clId="{4D72F3A5-6882-4C83-AAEA-B453B44023FC}" dt="2024-01-02T19:01:08.858" v="18" actId="47"/>
        <pc:sldMkLst>
          <pc:docMk/>
          <pc:sldMk cId="3037356549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Glad Tidings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70200"/>
            <a:ext cx="9144000" cy="2387600"/>
          </a:xfrm>
        </p:spPr>
        <p:txBody>
          <a:bodyPr/>
          <a:lstStyle/>
          <a:p>
            <a:r>
              <a:rPr lang="en-US" dirty="0"/>
              <a:t>Luke 2: 1-20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73865-5BC6-A523-336A-253C250EE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Glad Tidings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DD74C-6574-D899-B38A-4CC96823F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Second… Luke 2: 18… those who heard</a:t>
            </a:r>
          </a:p>
          <a:p>
            <a:pPr lvl="1"/>
            <a:r>
              <a:rPr lang="en-US" dirty="0"/>
              <a:t>Wondered… but took no action</a:t>
            </a:r>
          </a:p>
          <a:p>
            <a:pPr lvl="1"/>
            <a:r>
              <a:rPr lang="en-US" dirty="0"/>
              <a:t>II Timothy 3: 1-7</a:t>
            </a:r>
          </a:p>
          <a:p>
            <a:r>
              <a:rPr lang="en-US" dirty="0"/>
              <a:t>Third… Luke 2: 15… Mary treasured all these things</a:t>
            </a:r>
          </a:p>
          <a:p>
            <a:pPr lvl="1"/>
            <a:r>
              <a:rPr lang="en-US" dirty="0"/>
              <a:t>You and I will never understand the sweetness of the message until we treasure it in our hearts</a:t>
            </a:r>
          </a:p>
          <a:p>
            <a:pPr lvl="1"/>
            <a:r>
              <a:rPr lang="en-US"/>
              <a:t>Psalm </a:t>
            </a:r>
            <a:r>
              <a:rPr lang="en-US" dirty="0"/>
              <a:t>1: </a:t>
            </a:r>
            <a:r>
              <a:rPr lang="en-US"/>
              <a:t>2… But </a:t>
            </a:r>
            <a:r>
              <a:rPr lang="en-US" dirty="0"/>
              <a:t>his delight is in the law of the Lord and in His law he </a:t>
            </a:r>
            <a:r>
              <a:rPr lang="en-US" b="1" u="sng" dirty="0"/>
              <a:t>meditates day and night</a:t>
            </a:r>
          </a:p>
        </p:txBody>
      </p:sp>
    </p:spTree>
    <p:extLst>
      <p:ext uri="{BB962C8B-B14F-4D97-AF65-F5344CB8AC3E}">
        <p14:creationId xmlns:p14="http://schemas.microsoft.com/office/powerpoint/2010/main" val="62861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24F73-59A9-D9EA-61C3-BB9199F24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Glad Tidings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18D2D-989E-BC88-DABB-415941B8F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If we are to appreciate this passage…</a:t>
            </a:r>
          </a:p>
          <a:p>
            <a:r>
              <a:rPr lang="en-US" dirty="0"/>
              <a:t>There are some questions we should ask…</a:t>
            </a:r>
          </a:p>
          <a:p>
            <a:pPr lvl="1"/>
            <a:r>
              <a:rPr lang="en-US" dirty="0"/>
              <a:t>First… why is there an announcement at all?</a:t>
            </a:r>
          </a:p>
          <a:p>
            <a:pPr lvl="2"/>
            <a:r>
              <a:rPr lang="en-US" dirty="0"/>
              <a:t>Why was it made by angels?</a:t>
            </a:r>
          </a:p>
          <a:p>
            <a:pPr lvl="2"/>
            <a:r>
              <a:rPr lang="en-US" dirty="0"/>
              <a:t>It has little effect in the ministry of Christ?</a:t>
            </a:r>
          </a:p>
          <a:p>
            <a:pPr lvl="1"/>
            <a:r>
              <a:rPr lang="en-US" dirty="0"/>
              <a:t>Second… why should it be to shepherds?</a:t>
            </a:r>
          </a:p>
          <a:p>
            <a:pPr lvl="1"/>
            <a:r>
              <a:rPr lang="en-US" dirty="0"/>
              <a:t>Third… why was made in the field?</a:t>
            </a:r>
          </a:p>
          <a:p>
            <a:r>
              <a:rPr lang="en-US" dirty="0"/>
              <a:t>Why the announcement?</a:t>
            </a:r>
          </a:p>
          <a:p>
            <a:pPr lvl="1"/>
            <a:r>
              <a:rPr lang="en-US" dirty="0"/>
              <a:t>Why was it delivered by angels?</a:t>
            </a:r>
          </a:p>
        </p:txBody>
      </p:sp>
    </p:spTree>
    <p:extLst>
      <p:ext uri="{BB962C8B-B14F-4D97-AF65-F5344CB8AC3E}">
        <p14:creationId xmlns:p14="http://schemas.microsoft.com/office/powerpoint/2010/main" val="2622175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7C2CA-E0FA-7B96-D107-7AC982C3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Glad Tidings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39E0C-3F39-FD62-1872-6F951F77C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should note… the message was dependent upon men receiving it or rejecting it</a:t>
            </a:r>
          </a:p>
          <a:p>
            <a:pPr lvl="1"/>
            <a:r>
              <a:rPr lang="en-US" dirty="0"/>
              <a:t>Their song was intended to do two things</a:t>
            </a:r>
          </a:p>
          <a:p>
            <a:pPr lvl="2"/>
            <a:r>
              <a:rPr lang="en-US" dirty="0"/>
              <a:t>Define the nature of that birth (Luke 2: 11)</a:t>
            </a:r>
          </a:p>
          <a:p>
            <a:pPr lvl="2"/>
            <a:r>
              <a:rPr lang="en-US" dirty="0"/>
              <a:t>Define the meaning of that birth (Luke 2: 11)</a:t>
            </a:r>
          </a:p>
          <a:p>
            <a:pPr lvl="1"/>
            <a:r>
              <a:rPr lang="en-US" dirty="0"/>
              <a:t> Generation view the angel songs with wonder</a:t>
            </a:r>
          </a:p>
          <a:p>
            <a:r>
              <a:rPr lang="en-US" dirty="0"/>
              <a:t>Luke 2: 9… the glory of the Lord shone around them</a:t>
            </a:r>
          </a:p>
          <a:p>
            <a:pPr lvl="1"/>
            <a:r>
              <a:rPr lang="en-US" dirty="0"/>
              <a:t>Here we have the light of God</a:t>
            </a:r>
          </a:p>
          <a:p>
            <a:pPr lvl="1"/>
            <a:r>
              <a:rPr lang="en-US" dirty="0"/>
              <a:t>Penetrating the darkness (John 1: 1-5)</a:t>
            </a:r>
          </a:p>
        </p:txBody>
      </p:sp>
    </p:spTree>
    <p:extLst>
      <p:ext uri="{BB962C8B-B14F-4D97-AF65-F5344CB8AC3E}">
        <p14:creationId xmlns:p14="http://schemas.microsoft.com/office/powerpoint/2010/main" val="1412579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9EAD-E8C4-516E-56FF-ADB1740AB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Glad Tidings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F1B4D-8BEB-164D-F178-5F176A1F0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Note… this angelic appearance is not a “secret”</a:t>
            </a:r>
          </a:p>
          <a:p>
            <a:pPr lvl="1"/>
            <a:r>
              <a:rPr lang="en-US" dirty="0"/>
              <a:t>Rather it appears in a “field”</a:t>
            </a:r>
          </a:p>
          <a:p>
            <a:pPr lvl="1"/>
            <a:r>
              <a:rPr lang="en-US" dirty="0"/>
              <a:t>For all the world to see</a:t>
            </a:r>
          </a:p>
          <a:p>
            <a:pPr lvl="2"/>
            <a:r>
              <a:rPr lang="en-US" dirty="0"/>
              <a:t>It appears to the common man (shepherds)</a:t>
            </a:r>
          </a:p>
          <a:p>
            <a:pPr lvl="2"/>
            <a:r>
              <a:rPr lang="en-US" dirty="0"/>
              <a:t>Because the message is common to all</a:t>
            </a:r>
          </a:p>
          <a:p>
            <a:pPr lvl="3"/>
            <a:r>
              <a:rPr lang="en-US" dirty="0"/>
              <a:t>“all have sinned and come short of the glory of the Lord” (Romans 3: 23)</a:t>
            </a:r>
          </a:p>
          <a:p>
            <a:r>
              <a:rPr lang="en-US" dirty="0"/>
              <a:t>Again, we hear the same message from angels</a:t>
            </a:r>
          </a:p>
          <a:p>
            <a:pPr lvl="1"/>
            <a:r>
              <a:rPr lang="en-US" dirty="0"/>
              <a:t>“Do not be afraid… fear not”</a:t>
            </a:r>
          </a:p>
          <a:p>
            <a:pPr lvl="1"/>
            <a:r>
              <a:rPr lang="en-US" dirty="0"/>
              <a:t>Do not be afraid of the unseen or of the future (Psalm 91)</a:t>
            </a:r>
          </a:p>
        </p:txBody>
      </p:sp>
    </p:spTree>
    <p:extLst>
      <p:ext uri="{BB962C8B-B14F-4D97-AF65-F5344CB8AC3E}">
        <p14:creationId xmlns:p14="http://schemas.microsoft.com/office/powerpoint/2010/main" val="255977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539BB-9F93-F7A3-EE6B-8D8E4D1C8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Glad Tidings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EA923-17EC-51A4-280D-D5EF7A4CF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14400"/>
            <a:ext cx="11131062" cy="5943600"/>
          </a:xfrm>
        </p:spPr>
        <p:txBody>
          <a:bodyPr/>
          <a:lstStyle/>
          <a:p>
            <a:r>
              <a:rPr lang="en-US" dirty="0"/>
              <a:t>The reason to ”fear not”</a:t>
            </a:r>
          </a:p>
          <a:p>
            <a:pPr lvl="1"/>
            <a:r>
              <a:rPr lang="en-US" dirty="0"/>
              <a:t>Luke 2: 10… ”I bring you glad tiding of great joy”</a:t>
            </a:r>
          </a:p>
          <a:p>
            <a:pPr lvl="2"/>
            <a:r>
              <a:rPr lang="en-US" dirty="0"/>
              <a:t>John 11: 23-27</a:t>
            </a:r>
          </a:p>
          <a:p>
            <a:pPr lvl="2"/>
            <a:r>
              <a:rPr lang="en-US" dirty="0"/>
              <a:t>Romans 8: 33-39</a:t>
            </a:r>
          </a:p>
          <a:p>
            <a:pPr lvl="2"/>
            <a:r>
              <a:rPr lang="en-US" dirty="0"/>
              <a:t>Revelation 21: 3-7</a:t>
            </a:r>
          </a:p>
          <a:p>
            <a:r>
              <a:rPr lang="en-US" dirty="0"/>
              <a:t>Which shall be for all the people</a:t>
            </a:r>
          </a:p>
          <a:p>
            <a:pPr lvl="1"/>
            <a:r>
              <a:rPr lang="en-US" dirty="0"/>
              <a:t>Here is the great invitation</a:t>
            </a:r>
          </a:p>
          <a:p>
            <a:pPr lvl="2"/>
            <a:r>
              <a:rPr lang="en-US" dirty="0"/>
              <a:t>Anyone who comes to Jesus in faith believing that He is God who took unto Himself a human form</a:t>
            </a:r>
          </a:p>
          <a:p>
            <a:pPr lvl="2"/>
            <a:r>
              <a:rPr lang="en-US" dirty="0"/>
              <a:t>To die for our sins… has nothing to fear</a:t>
            </a:r>
          </a:p>
        </p:txBody>
      </p:sp>
    </p:spTree>
    <p:extLst>
      <p:ext uri="{BB962C8B-B14F-4D97-AF65-F5344CB8AC3E}">
        <p14:creationId xmlns:p14="http://schemas.microsoft.com/office/powerpoint/2010/main" val="16583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E4A5E-6450-36F8-49D1-ADC0201E6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Glad Tidings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16A66-972B-0CC6-3DA9-143310D19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Luke 2: 12… this will be a sign for you</a:t>
            </a:r>
          </a:p>
          <a:p>
            <a:pPr lvl="1"/>
            <a:r>
              <a:rPr lang="en-US" dirty="0"/>
              <a:t>II Peter 1: 19</a:t>
            </a:r>
          </a:p>
          <a:p>
            <a:pPr lvl="2"/>
            <a:r>
              <a:rPr lang="en-US" dirty="0"/>
              <a:t>“as a light shining in a dark place”</a:t>
            </a:r>
          </a:p>
          <a:p>
            <a:pPr lvl="2"/>
            <a:r>
              <a:rPr lang="en-US" dirty="0"/>
              <a:t>There are 333 prophecies of Messiah in the O.T.</a:t>
            </a:r>
          </a:p>
          <a:p>
            <a:pPr lvl="2"/>
            <a:r>
              <a:rPr lang="en-US" dirty="0"/>
              <a:t>Containing 456 facts</a:t>
            </a:r>
          </a:p>
          <a:p>
            <a:pPr lvl="2"/>
            <a:r>
              <a:rPr lang="en-US" dirty="0"/>
              <a:t>All written 500-1000 years before His birth</a:t>
            </a:r>
          </a:p>
          <a:p>
            <a:pPr lvl="3"/>
            <a:r>
              <a:rPr lang="en-US" dirty="0"/>
              <a:t>Concerning times and places of the coming Messiah</a:t>
            </a:r>
          </a:p>
          <a:p>
            <a:pPr lvl="3"/>
            <a:r>
              <a:rPr lang="en-US" dirty="0"/>
              <a:t>Jesus fulfilled them all!!!!</a:t>
            </a:r>
          </a:p>
        </p:txBody>
      </p:sp>
    </p:spTree>
    <p:extLst>
      <p:ext uri="{BB962C8B-B14F-4D97-AF65-F5344CB8AC3E}">
        <p14:creationId xmlns:p14="http://schemas.microsoft.com/office/powerpoint/2010/main" val="2441197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865B8-B4FB-5501-52D1-E1D9C4003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Glad Tidings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42239-84EF-5908-8B2C-0F6B046BE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many babies were born in Bethlehem this day?</a:t>
            </a:r>
          </a:p>
          <a:p>
            <a:pPr lvl="1"/>
            <a:r>
              <a:rPr lang="en-US" dirty="0"/>
              <a:t>How many were wrapped in cloths?</a:t>
            </a:r>
          </a:p>
          <a:p>
            <a:pPr lvl="1"/>
            <a:r>
              <a:rPr lang="en-US" dirty="0"/>
              <a:t>Lying in a manger?</a:t>
            </a:r>
          </a:p>
          <a:p>
            <a:r>
              <a:rPr lang="en-US" dirty="0"/>
              <a:t>Here is a sign verified by a visual confirmation</a:t>
            </a:r>
          </a:p>
          <a:p>
            <a:pPr lvl="1"/>
            <a:r>
              <a:rPr lang="en-US" dirty="0"/>
              <a:t>The truth of the message is confirmed</a:t>
            </a:r>
          </a:p>
          <a:p>
            <a:pPr lvl="1"/>
            <a:r>
              <a:rPr lang="en-US" dirty="0"/>
              <a:t>“A Savior is born”… (Isaiah 9: 6)</a:t>
            </a:r>
          </a:p>
          <a:p>
            <a:pPr lvl="2"/>
            <a:r>
              <a:rPr lang="en-US" dirty="0"/>
              <a:t>”A child will be born to us”</a:t>
            </a:r>
          </a:p>
          <a:p>
            <a:pPr lvl="2"/>
            <a:r>
              <a:rPr lang="en-US" dirty="0"/>
              <a:t>BUT A SON IS GIVEN to us!!!</a:t>
            </a:r>
          </a:p>
        </p:txBody>
      </p:sp>
    </p:spTree>
    <p:extLst>
      <p:ext uri="{BB962C8B-B14F-4D97-AF65-F5344CB8AC3E}">
        <p14:creationId xmlns:p14="http://schemas.microsoft.com/office/powerpoint/2010/main" val="1394573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ADAAA-F513-447F-4C54-2DF91DC52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Glad Tidings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3801E-81B0-14CD-A7D0-D3B16F4F2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Luke 2: 13…</a:t>
            </a:r>
          </a:p>
          <a:p>
            <a:pPr lvl="1"/>
            <a:r>
              <a:rPr lang="en-US" dirty="0"/>
              <a:t>Suddenly there appeared “with” the angel</a:t>
            </a:r>
          </a:p>
          <a:p>
            <a:pPr lvl="1"/>
            <a:r>
              <a:rPr lang="en-US" dirty="0"/>
              <a:t>Not flying in the air… but “stood before them”</a:t>
            </a:r>
          </a:p>
          <a:p>
            <a:pPr lvl="2"/>
            <a:r>
              <a:rPr lang="en-US" dirty="0"/>
              <a:t>And the night was filled with their praises (Luke 2: 13)</a:t>
            </a:r>
          </a:p>
          <a:p>
            <a:pPr lvl="3"/>
            <a:r>
              <a:rPr lang="en-US" dirty="0"/>
              <a:t>Every face glowing with gladness and wonder</a:t>
            </a:r>
          </a:p>
          <a:p>
            <a:pPr lvl="3"/>
            <a:r>
              <a:rPr lang="en-US" dirty="0"/>
              <a:t>Glory to God…</a:t>
            </a:r>
          </a:p>
          <a:p>
            <a:r>
              <a:rPr lang="en-US" dirty="0"/>
              <a:t>And peace among men?</a:t>
            </a:r>
          </a:p>
          <a:p>
            <a:pPr lvl="1"/>
            <a:r>
              <a:rPr lang="en-US" dirty="0"/>
              <a:t>All we are hearing today is about “wars and rumors of wars”</a:t>
            </a:r>
          </a:p>
        </p:txBody>
      </p:sp>
    </p:spTree>
    <p:extLst>
      <p:ext uri="{BB962C8B-B14F-4D97-AF65-F5344CB8AC3E}">
        <p14:creationId xmlns:p14="http://schemas.microsoft.com/office/powerpoint/2010/main" val="1619003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5113D-5222-4247-5C7F-22A54A45C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Glad Tidings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B48A5-015F-6D23-40DB-67E99905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three aspects of peace identified in God’s Word</a:t>
            </a:r>
          </a:p>
          <a:p>
            <a:pPr lvl="1"/>
            <a:r>
              <a:rPr lang="en-US" dirty="0"/>
              <a:t>First… the absence of war (Joshua 11: 23)</a:t>
            </a:r>
          </a:p>
          <a:p>
            <a:pPr lvl="2"/>
            <a:r>
              <a:rPr lang="en-US" dirty="0"/>
              <a:t>Isaiah 9: 6; Isaiah 11: 1-9</a:t>
            </a:r>
          </a:p>
          <a:p>
            <a:pPr lvl="1"/>
            <a:r>
              <a:rPr lang="en-US" dirty="0"/>
              <a:t>Second… to live in peace with all men (Romans 12: 18)</a:t>
            </a:r>
          </a:p>
          <a:p>
            <a:pPr lvl="1"/>
            <a:r>
              <a:rPr lang="en-US" dirty="0"/>
              <a:t>Third… Peace with God (Romans 5: 1-5)</a:t>
            </a:r>
          </a:p>
          <a:p>
            <a:r>
              <a:rPr lang="en-US" dirty="0"/>
              <a:t>Three responses are now listed for us in Luke 2</a:t>
            </a:r>
          </a:p>
          <a:p>
            <a:pPr lvl="1"/>
            <a:r>
              <a:rPr lang="en-US" dirty="0"/>
              <a:t>Luke 2: 16… they put the message into action</a:t>
            </a:r>
          </a:p>
          <a:p>
            <a:pPr lvl="1"/>
            <a:r>
              <a:rPr lang="en-US" dirty="0"/>
              <a:t>They were not content with being a hearer only</a:t>
            </a:r>
          </a:p>
        </p:txBody>
      </p:sp>
    </p:spTree>
    <p:extLst>
      <p:ext uri="{BB962C8B-B14F-4D97-AF65-F5344CB8AC3E}">
        <p14:creationId xmlns:p14="http://schemas.microsoft.com/office/powerpoint/2010/main" val="4195314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2022</TotalTime>
  <Words>709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Glad Tidings</vt:lpstr>
      <vt:lpstr>Glad Tidings</vt:lpstr>
      <vt:lpstr>Glad Tidings</vt:lpstr>
      <vt:lpstr>Glad Tidings</vt:lpstr>
      <vt:lpstr>Glad Tidings</vt:lpstr>
      <vt:lpstr>Glad Tidings</vt:lpstr>
      <vt:lpstr>Glad Tidings</vt:lpstr>
      <vt:lpstr>Glad Tidings</vt:lpstr>
      <vt:lpstr>Glad Tidings</vt:lpstr>
      <vt:lpstr>Glad Tidings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19</cp:revision>
  <dcterms:created xsi:type="dcterms:W3CDTF">2022-06-22T12:11:31Z</dcterms:created>
  <dcterms:modified xsi:type="dcterms:W3CDTF">2024-01-02T19:12:43Z</dcterms:modified>
</cp:coreProperties>
</file>