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4" r:id="rId10"/>
    <p:sldId id="265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97"/>
    <p:restoredTop sz="94986"/>
  </p:normalViewPr>
  <p:slideViewPr>
    <p:cSldViewPr snapToGrid="0" snapToObjects="1">
      <p:cViewPr varScale="1">
        <p:scale>
          <a:sx n="82" d="100"/>
          <a:sy n="82" d="100"/>
        </p:scale>
        <p:origin x="86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38EA-BD2A-6D4E-8143-0FA63780A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B8E18-4618-8D40-A865-983FF4D1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3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7F4B-6EFB-C349-96BD-DBBFD6FF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7D12-109F-F64B-A2BE-454AAA5D1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2F97-65DA-D140-961D-3EA02B30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87ED-6F83-2542-A848-88B4B901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145A-0818-A84D-8B2F-CD7833CF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1FEFC-F937-8444-AA13-100948420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C7700-CC50-7E4E-872F-2A1358D06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B60-81E9-9D49-9DC2-A8AA2AB8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CD47-7170-774D-B945-ED09A8E7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4E61-1009-3149-9A6B-827796AA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FE8C-0517-154E-AB23-C3F011E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491440"/>
          </a:xfrm>
        </p:spPr>
        <p:txBody>
          <a:bodyPr vert="horz" anchor="ctr" anchorCtr="1"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45DE-A1F8-9C46-9068-B0665D72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5"/>
            <a:ext cx="11338560" cy="4895850"/>
          </a:xfrm>
        </p:spPr>
        <p:txBody>
          <a:bodyPr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  <a:lvl2pPr>
              <a:defRPr sz="4800" baseline="0">
                <a:latin typeface="Calibri" panose="020F0502020204030204" pitchFamily="34" charset="0"/>
              </a:defRPr>
            </a:lvl2pPr>
            <a:lvl3pPr>
              <a:defRPr sz="4800" baseline="0">
                <a:latin typeface="Calibri" panose="020F0502020204030204" pitchFamily="34" charset="0"/>
              </a:defRPr>
            </a:lvl3pPr>
            <a:lvl4pPr>
              <a:defRPr sz="4800" baseline="0">
                <a:latin typeface="Calibri" panose="020F0502020204030204" pitchFamily="34" charset="0"/>
              </a:defRPr>
            </a:lvl4pPr>
            <a:lvl5pPr>
              <a:defRPr sz="4800"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8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A430-36F2-BB4F-9D4D-49E4845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454A-050D-9441-BBD9-2403C528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8DA0-EECF-5A40-853C-86B40FFB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33FC0-5857-E84C-8052-1E18BAAD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9904-D180-5945-9C23-CA5853D8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4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0D67-29C7-6D41-AC5B-77F1A59B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5DAE-8D34-094E-B137-F044BE311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8DF3C-24A7-194C-9719-EEC383E64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36ECD-4237-DB41-BF86-391FFEB9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46401-5335-F640-8B7E-149DFCA8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2FBA-4459-9547-823B-FC175BE4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3A08-83C5-784B-82FD-AE60DB4F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09FE9-5219-364A-8818-727804B9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BD5E1-469C-5E41-8A8E-AD922A024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A5281-B56F-EA43-B1D1-09BB8D9D0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62EC7-F406-9C4C-8932-C07EEF049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202C-B141-A247-823D-9802CEDF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1857F-2D99-E14D-85B3-99AE824C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CCAE1-4458-7546-B64D-8C731730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C3AE-0723-BA4F-90DC-7D7064A0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2E83B-A1E5-F04E-A2C6-601B3C32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15D7-D4E8-DA48-947A-CBF8D61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6803B-B108-2048-9812-E71D4C4E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F06F-6181-2D43-AE51-15BA9565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B3B8C-3C89-494D-981F-DAE75CC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76BF4-D38F-B54C-881B-959BACB3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AF8C-77C6-714F-88A2-5C105520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DC53-AC7F-AF41-A2F9-96F4D88F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C0449-962F-AB45-A448-DF5A1B2D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E64A-13AE-AF44-9154-69164D9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0CEF-2A62-EE4C-9218-80A30999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1C899-D296-2242-A6D6-16C26890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37E5-EAEB-B141-A6AF-09F1C1C3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2CE42-C5A3-D549-91C8-18645910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85E8C-4DE5-2344-8A03-7BA05F03D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13D7-BFDF-674D-A94B-D73CC196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F1091-9C42-044F-A64C-DFAE8686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AA679-B163-8F47-ADAF-CF624CD3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97031-485C-5249-A80C-D91DC9EF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EFF8E-B2F2-8F49-896D-25DA63BC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37F46-49B2-9344-93D8-01A4F7F10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7163-93C9-6544-92A0-0B6ED5915389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FE8C-27A2-804A-9BDE-A4EAE1B68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8F9-601D-2342-A310-3738CFE6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04DF-7DB3-A842-AD6F-CE952048D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Habakkuk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4764-271E-664C-8BC1-F6F0A3329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Foundations for Prayer</a:t>
            </a:r>
          </a:p>
        </p:txBody>
      </p:sp>
    </p:spTree>
    <p:extLst>
      <p:ext uri="{BB962C8B-B14F-4D97-AF65-F5344CB8AC3E}">
        <p14:creationId xmlns:p14="http://schemas.microsoft.com/office/powerpoint/2010/main" val="143672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E8F93-44B7-D04C-B775-9D446B0C5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Habakkuk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D8F42-8F04-444A-B775-1FB11AFA7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19726"/>
            <a:ext cx="11338560" cy="530174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Vs 5</a:t>
            </a:r>
          </a:p>
          <a:p>
            <a:pPr lvl="1"/>
            <a:r>
              <a:rPr lang="en-US" dirty="0"/>
              <a:t>Plagues bestowed on Egypt</a:t>
            </a:r>
          </a:p>
          <a:p>
            <a:pPr lvl="1"/>
            <a:r>
              <a:rPr lang="en-US" dirty="0"/>
              <a:t>Every one of the plagues a judgment against the gods of Egypt</a:t>
            </a:r>
          </a:p>
          <a:p>
            <a:r>
              <a:rPr lang="en-US" dirty="0"/>
              <a:t>Vs 6</a:t>
            </a:r>
          </a:p>
          <a:p>
            <a:pPr lvl="1"/>
            <a:r>
              <a:rPr lang="en-US" dirty="0"/>
              <a:t>Elijah… “rocks were shattered before the Lord” ( I Kings 19: 11)</a:t>
            </a:r>
          </a:p>
          <a:p>
            <a:r>
              <a:rPr lang="en-US" dirty="0"/>
              <a:t>Vs 8… Rivers</a:t>
            </a:r>
          </a:p>
          <a:p>
            <a:pPr lvl="2"/>
            <a:r>
              <a:rPr lang="en-US" dirty="0"/>
              <a:t>What happened with the feet of the priests stepped in the Jordan river?</a:t>
            </a:r>
          </a:p>
          <a:p>
            <a:r>
              <a:rPr lang="en-US" dirty="0"/>
              <a:t>Vs 8… the sea</a:t>
            </a:r>
          </a:p>
          <a:p>
            <a:pPr lvl="1"/>
            <a:r>
              <a:rPr lang="en-US" dirty="0"/>
              <a:t>Children of Israel at the Red Sea</a:t>
            </a:r>
          </a:p>
        </p:txBody>
      </p:sp>
    </p:spTree>
    <p:extLst>
      <p:ext uri="{BB962C8B-B14F-4D97-AF65-F5344CB8AC3E}">
        <p14:creationId xmlns:p14="http://schemas.microsoft.com/office/powerpoint/2010/main" val="261817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AD68D-1433-1646-AD0E-2B94E05CD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Habakkuk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E5F26-4062-2F4B-A36E-EAE28CD13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Vs 10… Noah</a:t>
            </a:r>
          </a:p>
          <a:p>
            <a:pPr lvl="1"/>
            <a:r>
              <a:rPr lang="en-US" dirty="0"/>
              <a:t>Flood came (Genesis 7: 11)</a:t>
            </a:r>
          </a:p>
          <a:p>
            <a:r>
              <a:rPr lang="en-US" dirty="0"/>
              <a:t>Vs 11… Sun stood still</a:t>
            </a:r>
          </a:p>
          <a:p>
            <a:pPr lvl="1"/>
            <a:r>
              <a:rPr lang="en-US" dirty="0"/>
              <a:t>Joshua 10: 12-14… “the sun stopped in the middle of the day”</a:t>
            </a:r>
          </a:p>
          <a:p>
            <a:r>
              <a:rPr lang="en-US" dirty="0"/>
              <a:t>Vs 13… Habakkuk prophesies for our remembrance</a:t>
            </a:r>
          </a:p>
          <a:p>
            <a:pPr lvl="1"/>
            <a:r>
              <a:rPr lang="en-US" dirty="0"/>
              <a:t>You struck the head of evil (Calvary)</a:t>
            </a:r>
          </a:p>
          <a:p>
            <a:pPr lvl="1"/>
            <a:r>
              <a:rPr lang="en-US" dirty="0"/>
              <a:t>Laid him open from thigh to neck (fatal wound)</a:t>
            </a:r>
          </a:p>
        </p:txBody>
      </p:sp>
    </p:spTree>
    <p:extLst>
      <p:ext uri="{BB962C8B-B14F-4D97-AF65-F5344CB8AC3E}">
        <p14:creationId xmlns:p14="http://schemas.microsoft.com/office/powerpoint/2010/main" val="343566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E2854-FE2E-FA46-828F-40E6F4DF3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Habakkuk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0D76E-54B9-6D49-9138-58B4B4003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Habakkuk 3: 16</a:t>
            </a:r>
          </a:p>
          <a:p>
            <a:pPr lvl="1"/>
            <a:r>
              <a:rPr lang="en-US" dirty="0"/>
              <a:t>“I heard, and inward parts trembled.”</a:t>
            </a:r>
          </a:p>
          <a:p>
            <a:r>
              <a:rPr lang="en-US" dirty="0"/>
              <a:t>Hebrews 10: 32b-34</a:t>
            </a:r>
          </a:p>
          <a:p>
            <a:r>
              <a:rPr lang="en-US" dirty="0"/>
              <a:t>Habakkuk 3: 17-19</a:t>
            </a:r>
          </a:p>
          <a:p>
            <a:pPr lvl="1"/>
            <a:r>
              <a:rPr lang="en-US" dirty="0"/>
              <a:t>Hebrews 10: 35-39</a:t>
            </a:r>
          </a:p>
          <a:p>
            <a:r>
              <a:rPr lang="en-US" dirty="0"/>
              <a:t>Malachi 3: 16-18</a:t>
            </a:r>
          </a:p>
          <a:p>
            <a:pPr lvl="1"/>
            <a:r>
              <a:rPr lang="en-US" dirty="0"/>
              <a:t>They spoke to one another (encourage)</a:t>
            </a:r>
          </a:p>
          <a:p>
            <a:pPr lvl="2"/>
            <a:r>
              <a:rPr lang="en-US" dirty="0"/>
              <a:t>Hebrews 10: 25; Hebrews 3: 12-13</a:t>
            </a:r>
          </a:p>
          <a:p>
            <a:pPr lvl="1"/>
            <a:r>
              <a:rPr lang="en-US" dirty="0"/>
              <a:t>Lord gave attention to what was said</a:t>
            </a:r>
          </a:p>
          <a:p>
            <a:pPr lvl="1"/>
            <a:r>
              <a:rPr lang="en-US" dirty="0"/>
              <a:t>Book of remembrance was written before Him</a:t>
            </a:r>
          </a:p>
        </p:txBody>
      </p:sp>
    </p:spTree>
    <p:extLst>
      <p:ext uri="{BB962C8B-B14F-4D97-AF65-F5344CB8AC3E}">
        <p14:creationId xmlns:p14="http://schemas.microsoft.com/office/powerpoint/2010/main" val="106954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DAC01-9D36-8E41-9CB3-25E2C19AB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Habakkuk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D5B73-673E-E54E-80DF-A4E66F621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 Peter 2: 9-10</a:t>
            </a:r>
          </a:p>
          <a:p>
            <a:pPr lvl="1"/>
            <a:r>
              <a:rPr lang="en-US" dirty="0"/>
              <a:t>Malachi 2: 5-7</a:t>
            </a:r>
          </a:p>
          <a:p>
            <a:pPr lvl="2"/>
            <a:r>
              <a:rPr lang="en-US" dirty="0"/>
              <a:t>This is the ministry of every believer</a:t>
            </a:r>
          </a:p>
          <a:p>
            <a:pPr lvl="2"/>
            <a:r>
              <a:rPr lang="en-US" dirty="0"/>
              <a:t>And that is the legacy for every believer</a:t>
            </a:r>
          </a:p>
          <a:p>
            <a:r>
              <a:rPr lang="en-US" dirty="0"/>
              <a:t>I Corinthians 11: 23-25</a:t>
            </a:r>
          </a:p>
          <a:p>
            <a:pPr lvl="1"/>
            <a:r>
              <a:rPr lang="en-US" dirty="0"/>
              <a:t>You proclaim the Lord’s death </a:t>
            </a:r>
          </a:p>
          <a:p>
            <a:pPr lvl="2"/>
            <a:r>
              <a:rPr lang="en-US" dirty="0"/>
              <a:t>In wrath You remembered mercy!!!</a:t>
            </a:r>
          </a:p>
          <a:p>
            <a:pPr lvl="2"/>
            <a:r>
              <a:rPr lang="en-US" dirty="0"/>
              <a:t>Father forgive them… for they know not what they are doing</a:t>
            </a:r>
          </a:p>
        </p:txBody>
      </p:sp>
    </p:spTree>
    <p:extLst>
      <p:ext uri="{BB962C8B-B14F-4D97-AF65-F5344CB8AC3E}">
        <p14:creationId xmlns:p14="http://schemas.microsoft.com/office/powerpoint/2010/main" val="77447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4999-7607-8048-8ED2-B680BFEAF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Habakkuk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9B686-60A9-2144-9C1E-9AD3F9E95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584960"/>
            <a:ext cx="11338560" cy="513651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Supporting verses to help us understand the content of Habakkuk 3</a:t>
            </a:r>
          </a:p>
          <a:p>
            <a:pPr lvl="1"/>
            <a:r>
              <a:rPr lang="en-US" dirty="0"/>
              <a:t>Hebrews 10: 26-39</a:t>
            </a:r>
          </a:p>
          <a:p>
            <a:pPr lvl="1"/>
            <a:r>
              <a:rPr lang="en-US" dirty="0"/>
              <a:t>Philippians 4: 6</a:t>
            </a:r>
          </a:p>
          <a:p>
            <a:pPr lvl="1"/>
            <a:r>
              <a:rPr lang="en-US" dirty="0"/>
              <a:t>Malachi 3: 16-18</a:t>
            </a:r>
          </a:p>
          <a:p>
            <a:pPr lvl="1"/>
            <a:r>
              <a:rPr lang="en-US" dirty="0"/>
              <a:t>Malachi 2: 4-9</a:t>
            </a:r>
          </a:p>
          <a:p>
            <a:r>
              <a:rPr lang="en-US" dirty="0"/>
              <a:t>Habakkuk 3: 1</a:t>
            </a:r>
          </a:p>
          <a:p>
            <a:pPr lvl="1"/>
            <a:r>
              <a:rPr lang="en-US" dirty="0"/>
              <a:t>Note this is called “a prayer of Habakkuk</a:t>
            </a:r>
          </a:p>
          <a:p>
            <a:pPr lvl="1"/>
            <a:r>
              <a:rPr lang="en-US" dirty="0"/>
              <a:t>What has happened?</a:t>
            </a:r>
          </a:p>
          <a:p>
            <a:pPr lvl="2"/>
            <a:r>
              <a:rPr lang="en-US" dirty="0"/>
              <a:t>Chapter 1 &amp; 2 </a:t>
            </a:r>
          </a:p>
        </p:txBody>
      </p:sp>
    </p:spTree>
    <p:extLst>
      <p:ext uri="{BB962C8B-B14F-4D97-AF65-F5344CB8AC3E}">
        <p14:creationId xmlns:p14="http://schemas.microsoft.com/office/powerpoint/2010/main" val="141945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A487D-CFA4-054F-A82E-34B71E7D3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Habakkuk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4F82E-9688-484C-BFEA-88EF0B063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Habakkuk 1</a:t>
            </a:r>
          </a:p>
          <a:p>
            <a:pPr lvl="1"/>
            <a:r>
              <a:rPr lang="en-US" dirty="0"/>
              <a:t>How long are you going to make me see iniquity?</a:t>
            </a:r>
          </a:p>
          <a:p>
            <a:r>
              <a:rPr lang="en-US" dirty="0"/>
              <a:t>Answer… I am going to deal with it</a:t>
            </a:r>
          </a:p>
          <a:p>
            <a:pPr lvl="1"/>
            <a:r>
              <a:rPr lang="en-US" dirty="0"/>
              <a:t>Using the Chaldeans</a:t>
            </a:r>
          </a:p>
          <a:p>
            <a:r>
              <a:rPr lang="en-US" dirty="0"/>
              <a:t>Habakkuk’s response</a:t>
            </a:r>
          </a:p>
          <a:p>
            <a:pPr lvl="1"/>
            <a:r>
              <a:rPr lang="en-US" dirty="0"/>
              <a:t>You cannot be serious</a:t>
            </a:r>
          </a:p>
          <a:p>
            <a:pPr lvl="1"/>
            <a:r>
              <a:rPr lang="en-US" dirty="0"/>
              <a:t>You are going to use those far worse than we are to judge us?</a:t>
            </a:r>
          </a:p>
          <a:p>
            <a:pPr lvl="3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4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BA3F-69C4-0E4B-B199-2E79C5805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Habakkuk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AD40A-505C-7A4E-B911-33263D8A7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Habakkuk 2: 6-8</a:t>
            </a:r>
          </a:p>
          <a:p>
            <a:pPr lvl="1"/>
            <a:r>
              <a:rPr lang="en-US" dirty="0"/>
              <a:t>Application to us today (Vs 6)</a:t>
            </a:r>
          </a:p>
          <a:p>
            <a:pPr lvl="2"/>
            <a:r>
              <a:rPr lang="en-US" dirty="0"/>
              <a:t>”makes himself rich through loans”</a:t>
            </a:r>
          </a:p>
          <a:p>
            <a:pPr lvl="3"/>
            <a:r>
              <a:rPr lang="en-US" dirty="0"/>
              <a:t>Spend, spend, spend…</a:t>
            </a:r>
          </a:p>
          <a:p>
            <a:pPr lvl="3"/>
            <a:r>
              <a:rPr lang="en-US" dirty="0"/>
              <a:t>Vs 7 is coming…</a:t>
            </a:r>
          </a:p>
          <a:p>
            <a:pPr lvl="1"/>
            <a:r>
              <a:rPr lang="en-US" dirty="0"/>
              <a:t>Vs 8…</a:t>
            </a:r>
          </a:p>
          <a:p>
            <a:pPr lvl="2"/>
            <a:r>
              <a:rPr lang="en-US" dirty="0"/>
              <a:t>Because of human bloodshed</a:t>
            </a:r>
          </a:p>
          <a:p>
            <a:pPr lvl="2"/>
            <a:r>
              <a:rPr lang="en-US" dirty="0"/>
              <a:t>Please note the following</a:t>
            </a:r>
          </a:p>
        </p:txBody>
      </p:sp>
    </p:spTree>
    <p:extLst>
      <p:ext uri="{BB962C8B-B14F-4D97-AF65-F5344CB8AC3E}">
        <p14:creationId xmlns:p14="http://schemas.microsoft.com/office/powerpoint/2010/main" val="338630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D5C7E-2207-584A-B6EF-06ABF9151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Habakkuk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181C2-3016-6441-9EDE-716A3E6BB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93520"/>
            <a:ext cx="11338560" cy="5227955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/>
              <a:t>Jan. 22, 2021, Biden said all judicial nominees need to bow down to the "foundational precedent" of Roe v. Wade, the 1973 Supreme Court decision creating the right to abortion.</a:t>
            </a:r>
          </a:p>
          <a:p>
            <a:r>
              <a:rPr lang="en-US" sz="11200" dirty="0"/>
              <a:t>Jan. 28, 2021, when his memo confirmed U.S. taxpayers must again pay for overseas abortions.</a:t>
            </a:r>
          </a:p>
          <a:p>
            <a:r>
              <a:rPr lang="en-US" sz="11200" dirty="0"/>
              <a:t>Jan. 28, 2021, when Biden ordered abortionists could cash in on Title X family planning funding.</a:t>
            </a:r>
          </a:p>
          <a:p>
            <a:r>
              <a:rPr lang="en-US" sz="11200" dirty="0"/>
              <a:t>Jan. 28, 2021, when Biden re-funded the U.N. Population Fund, which uses abortion in "family planning."</a:t>
            </a:r>
          </a:p>
          <a:p>
            <a:r>
              <a:rPr lang="en-US" sz="11200" dirty="0"/>
              <a:t>Jan. 28, 2021, when Biden ordered USAID to use funds for abortion.</a:t>
            </a:r>
          </a:p>
          <a:p>
            <a:r>
              <a:rPr lang="en-US" sz="11200" dirty="0"/>
              <a:t>March 11, 2021, when Biden’s American Rescue Plan Act opened up federal funding to funding abortions everywhere</a:t>
            </a:r>
          </a:p>
          <a:p>
            <a:r>
              <a:rPr lang="en-US" sz="11200" dirty="0"/>
              <a:t>March 18, 2021, when Biden administration announced plans to repeal the Protect Life Rule in Title X.</a:t>
            </a:r>
          </a:p>
        </p:txBody>
      </p:sp>
    </p:spTree>
    <p:extLst>
      <p:ext uri="{BB962C8B-B14F-4D97-AF65-F5344CB8AC3E}">
        <p14:creationId xmlns:p14="http://schemas.microsoft.com/office/powerpoint/2010/main" val="112155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A675B-6360-B943-8D5A-E3A46A22E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78280"/>
            <a:ext cx="11338560" cy="1491440"/>
          </a:xfrm>
        </p:spPr>
        <p:txBody>
          <a:bodyPr/>
          <a:lstStyle/>
          <a:p>
            <a:r>
              <a:rPr lang="en-US" dirty="0"/>
              <a:t>Habakkuk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79357-E0F7-BA4D-AA29-6E8AF8C64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051560"/>
            <a:ext cx="11338560" cy="5669915"/>
          </a:xfrm>
        </p:spPr>
        <p:txBody>
          <a:bodyPr>
            <a:normAutofit fontScale="55000" lnSpcReduction="20000"/>
          </a:bodyPr>
          <a:lstStyle/>
          <a:p>
            <a:r>
              <a:rPr lang="en-US" sz="5100" dirty="0"/>
              <a:t>April 13, 2021, when Biden eliminated regulations for chemical abortion pills.</a:t>
            </a:r>
          </a:p>
          <a:p>
            <a:r>
              <a:rPr lang="en-US" sz="5100" dirty="0"/>
              <a:t>April 14, 2021, when Biden decided to require HHS grantees to refer for abortions.</a:t>
            </a:r>
          </a:p>
          <a:p>
            <a:r>
              <a:rPr lang="en-US" sz="5100" dirty="0"/>
              <a:t>April 16, 2021, when the National institute of Health expanded lab experiments on human fetal tissue.</a:t>
            </a:r>
          </a:p>
          <a:p>
            <a:r>
              <a:rPr lang="en-US" sz="5100" dirty="0"/>
              <a:t>May 12, 2021, when HHS Secretary Xavier Becerra falsely claimed there was no law banning partial-birth abortions. Biden actually was in Congress and voted against it.</a:t>
            </a:r>
          </a:p>
          <a:p>
            <a:r>
              <a:rPr lang="en-US" sz="5100" dirty="0"/>
              <a:t>May 14, 2021, when Biden’s Office of Faith-based and Neighborhood Partnerships took direction from six secular groups, including the Freedom from Religious Foundation.</a:t>
            </a:r>
          </a:p>
          <a:p>
            <a:r>
              <a:rPr lang="en-US" sz="5100" dirty="0"/>
              <a:t>May 17, 2021, when the Biden White House said it wanted Roe v. Wade in federal law even if the Supreme Court overturned it.</a:t>
            </a:r>
          </a:p>
          <a:p>
            <a:r>
              <a:rPr lang="en-US" sz="5100" dirty="0"/>
              <a:t>May 20, 2021, when Biden’s proposed budget dropped protections to prevent taxes from being paid to abortionists.</a:t>
            </a:r>
          </a:p>
        </p:txBody>
      </p:sp>
    </p:spTree>
    <p:extLst>
      <p:ext uri="{BB962C8B-B14F-4D97-AF65-F5344CB8AC3E}">
        <p14:creationId xmlns:p14="http://schemas.microsoft.com/office/powerpoint/2010/main" val="4985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45A42-A3FD-D544-8FCB-86080ACD8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Habakkuk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67832-4160-694D-B1EA-87A478FEC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Why am I telling you these things?</a:t>
            </a:r>
          </a:p>
          <a:p>
            <a:pPr lvl="1"/>
            <a:r>
              <a:rPr lang="en-US" dirty="0"/>
              <a:t>Hebrews 10: 26-27, 30</a:t>
            </a:r>
          </a:p>
          <a:p>
            <a:pPr lvl="1"/>
            <a:r>
              <a:rPr lang="en-US" dirty="0"/>
              <a:t>The Lord will judge His people</a:t>
            </a:r>
          </a:p>
          <a:p>
            <a:r>
              <a:rPr lang="en-US" dirty="0"/>
              <a:t>Philippians 4: 6</a:t>
            </a:r>
          </a:p>
          <a:p>
            <a:pPr lvl="1"/>
            <a:r>
              <a:rPr lang="en-US" dirty="0"/>
              <a:t>“Let your requests be made known to God”</a:t>
            </a:r>
          </a:p>
          <a:p>
            <a:pPr lvl="1"/>
            <a:r>
              <a:rPr lang="en-US" dirty="0"/>
              <a:t>Habakkuk 3: 2</a:t>
            </a:r>
          </a:p>
          <a:p>
            <a:pPr lvl="2"/>
            <a:r>
              <a:rPr lang="en-US" dirty="0"/>
              <a:t>“In wrath remember mercy”</a:t>
            </a:r>
          </a:p>
          <a:p>
            <a:pPr lvl="2"/>
            <a:r>
              <a:rPr lang="en-US" dirty="0"/>
              <a:t>Why does Habakkuk pray this way?</a:t>
            </a:r>
          </a:p>
          <a:p>
            <a:pPr lvl="3"/>
            <a:r>
              <a:rPr lang="en-US" dirty="0"/>
              <a:t>Habakkuk 3: 2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1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A8B27-A164-5043-B4E0-FC85DBA24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Habakkuk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97829-AB45-1048-8838-53CB1746E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371600"/>
            <a:ext cx="11338560" cy="534987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Habakkuk 3: 2</a:t>
            </a:r>
          </a:p>
          <a:p>
            <a:pPr lvl="1"/>
            <a:r>
              <a:rPr lang="en-US" dirty="0"/>
              <a:t>I heard… ”Thy speech” (KJV)</a:t>
            </a:r>
          </a:p>
          <a:p>
            <a:pPr lvl="1"/>
            <a:r>
              <a:rPr lang="en-US" dirty="0"/>
              <a:t>And I was afraid????</a:t>
            </a:r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Habakkuk knows God is as much</a:t>
            </a:r>
          </a:p>
          <a:p>
            <a:pPr lvl="2"/>
            <a:r>
              <a:rPr lang="en-US" dirty="0"/>
              <a:t>A God of judgment </a:t>
            </a:r>
          </a:p>
          <a:p>
            <a:pPr lvl="2"/>
            <a:r>
              <a:rPr lang="en-US" dirty="0"/>
              <a:t>As He is a God of mercy</a:t>
            </a:r>
          </a:p>
          <a:p>
            <a:pPr lvl="2"/>
            <a:r>
              <a:rPr lang="en-US" dirty="0"/>
              <a:t>Hebrews 10: 31</a:t>
            </a:r>
          </a:p>
          <a:p>
            <a:r>
              <a:rPr lang="en-US" dirty="0"/>
              <a:t>What am I going to do?</a:t>
            </a:r>
          </a:p>
          <a:p>
            <a:pPr lvl="1"/>
            <a:r>
              <a:rPr lang="en-US" dirty="0"/>
              <a:t>Hebrews 10: 32… Remember…</a:t>
            </a:r>
          </a:p>
        </p:txBody>
      </p:sp>
    </p:spTree>
    <p:extLst>
      <p:ext uri="{BB962C8B-B14F-4D97-AF65-F5344CB8AC3E}">
        <p14:creationId xmlns:p14="http://schemas.microsoft.com/office/powerpoint/2010/main" val="411814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8D351-C4A6-C949-8ADE-4DF3F90ED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Habakkuk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5BD07-F044-D141-9E8F-4A0E9A2A3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former things</a:t>
            </a:r>
          </a:p>
          <a:p>
            <a:pPr lvl="1"/>
            <a:r>
              <a:rPr lang="en-US" dirty="0"/>
              <a:t>Habakkuk 3: 3-15</a:t>
            </a:r>
          </a:p>
          <a:p>
            <a:pPr lvl="2"/>
            <a:r>
              <a:rPr lang="en-US" dirty="0"/>
              <a:t>Note the listing of things</a:t>
            </a:r>
          </a:p>
          <a:p>
            <a:r>
              <a:rPr lang="en-US" dirty="0"/>
              <a:t>Vs 3-4</a:t>
            </a:r>
          </a:p>
          <a:p>
            <a:pPr lvl="1"/>
            <a:r>
              <a:rPr lang="en-US" dirty="0"/>
              <a:t>Moses received the Law on Mt Sinai</a:t>
            </a:r>
          </a:p>
          <a:p>
            <a:pPr lvl="2"/>
            <a:r>
              <a:rPr lang="en-US" dirty="0"/>
              <a:t>Radiance of the Glory of God</a:t>
            </a:r>
          </a:p>
          <a:p>
            <a:pPr lvl="2"/>
            <a:r>
              <a:rPr lang="en-US" dirty="0"/>
              <a:t>Moses’s face glowed for 40 days</a:t>
            </a:r>
          </a:p>
          <a:p>
            <a:pPr lvl="3"/>
            <a:r>
              <a:rPr lang="en-US" dirty="0"/>
              <a:t>“I want to see Your glory”</a:t>
            </a:r>
          </a:p>
          <a:p>
            <a:pPr lvl="3"/>
            <a:r>
              <a:rPr lang="en-US" dirty="0"/>
              <a:t>I will hide you in “the cleft of the Rock”</a:t>
            </a:r>
          </a:p>
          <a:p>
            <a:pPr lvl="4"/>
            <a:r>
              <a:rPr lang="en-US" dirty="0"/>
              <a:t>“save from wrath and make me pure”</a:t>
            </a:r>
          </a:p>
        </p:txBody>
      </p:sp>
    </p:spTree>
    <p:extLst>
      <p:ext uri="{BB962C8B-B14F-4D97-AF65-F5344CB8AC3E}">
        <p14:creationId xmlns:p14="http://schemas.microsoft.com/office/powerpoint/2010/main" val="285132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1818</TotalTime>
  <Words>893</Words>
  <Application>Microsoft Office PowerPoint</Application>
  <PresentationFormat>Widescreen</PresentationFormat>
  <Paragraphs>115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Habakkuk 3</vt:lpstr>
      <vt:lpstr>Habakkuk 3</vt:lpstr>
      <vt:lpstr>Habakkuk 3</vt:lpstr>
      <vt:lpstr>Habakkuk 3</vt:lpstr>
      <vt:lpstr>Habakkuk 3</vt:lpstr>
      <vt:lpstr>Habakkuk 3</vt:lpstr>
      <vt:lpstr>Habakkuk 3</vt:lpstr>
      <vt:lpstr>Habakkuk 3</vt:lpstr>
      <vt:lpstr>Habakkuk 3</vt:lpstr>
      <vt:lpstr>Habakkuk 3</vt:lpstr>
      <vt:lpstr>Habakkuk 3</vt:lpstr>
      <vt:lpstr>Habakkuk 3</vt:lpstr>
      <vt:lpstr>Habakkuk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27</cp:revision>
  <dcterms:created xsi:type="dcterms:W3CDTF">2019-12-16T14:17:55Z</dcterms:created>
  <dcterms:modified xsi:type="dcterms:W3CDTF">2021-11-30T01:18:59Z</dcterms:modified>
</cp:coreProperties>
</file>