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12: 1-11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46ED-53DF-39A5-FE2D-E19FC2F4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08D95-1301-7CFF-98EB-FB67FDE3C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12: 4… Judas…</a:t>
            </a:r>
          </a:p>
          <a:p>
            <a:pPr lvl="1"/>
            <a:r>
              <a:rPr lang="en-US" dirty="0"/>
              <a:t>I Timothy 6: 9-10</a:t>
            </a:r>
          </a:p>
          <a:p>
            <a:pPr lvl="1"/>
            <a:r>
              <a:rPr lang="en-US" dirty="0"/>
              <a:t>He wants power, position and wealth from Jesus</a:t>
            </a:r>
          </a:p>
          <a:p>
            <a:pPr lvl="1"/>
            <a:r>
              <a:rPr lang="en-US" dirty="0"/>
              <a:t>Now he knows it is never going to happen</a:t>
            </a:r>
          </a:p>
          <a:p>
            <a:pPr lvl="1"/>
            <a:r>
              <a:rPr lang="en-US" dirty="0"/>
              <a:t>He is livid</a:t>
            </a:r>
          </a:p>
          <a:p>
            <a:pPr lvl="2"/>
            <a:r>
              <a:rPr lang="en-US" dirty="0"/>
              <a:t>Interestingly… these are the first words recorded of Judas</a:t>
            </a:r>
          </a:p>
          <a:p>
            <a:pPr lvl="2"/>
            <a:r>
              <a:rPr lang="en-US" dirty="0"/>
              <a:t>Matthew 27: 3-4</a:t>
            </a:r>
          </a:p>
          <a:p>
            <a:pPr lvl="3"/>
            <a:r>
              <a:rPr lang="en-US" dirty="0"/>
              <a:t>A little to late</a:t>
            </a:r>
          </a:p>
        </p:txBody>
      </p:sp>
    </p:spTree>
    <p:extLst>
      <p:ext uri="{BB962C8B-B14F-4D97-AF65-F5344CB8AC3E}">
        <p14:creationId xmlns:p14="http://schemas.microsoft.com/office/powerpoint/2010/main" val="174663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1BFD-D687-F38B-449F-21FB4914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C6818-DBFE-2FFD-18D9-C9A66954E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curious ones</a:t>
            </a:r>
          </a:p>
          <a:p>
            <a:pPr lvl="1"/>
            <a:r>
              <a:rPr lang="en-US" dirty="0"/>
              <a:t>John 12: 9… they wanted to see Lazarus</a:t>
            </a:r>
          </a:p>
          <a:p>
            <a:pPr lvl="2"/>
            <a:r>
              <a:rPr lang="en-US" dirty="0"/>
              <a:t>They came out of curiosity… nothing else</a:t>
            </a:r>
          </a:p>
          <a:p>
            <a:pPr lvl="2"/>
            <a:r>
              <a:rPr lang="en-US" dirty="0"/>
              <a:t>Hebrews 4: 13…</a:t>
            </a:r>
          </a:p>
          <a:p>
            <a:r>
              <a:rPr lang="en-US" dirty="0"/>
              <a:t>John 12: 10… chief priests</a:t>
            </a:r>
          </a:p>
          <a:p>
            <a:pPr lvl="1"/>
            <a:r>
              <a:rPr lang="en-US" dirty="0"/>
              <a:t>Nothing new under the sun</a:t>
            </a:r>
          </a:p>
          <a:p>
            <a:pPr lvl="1"/>
            <a:r>
              <a:rPr lang="en-US" dirty="0"/>
              <a:t>They not only want to kill Jesus</a:t>
            </a:r>
          </a:p>
          <a:p>
            <a:pPr lvl="1"/>
            <a:r>
              <a:rPr lang="en-US" dirty="0"/>
              <a:t>Lazarus as well?</a:t>
            </a:r>
          </a:p>
          <a:p>
            <a:pPr lvl="2"/>
            <a:r>
              <a:rPr lang="en-US" dirty="0"/>
              <a:t>Destroy all the evidence of the miracle</a:t>
            </a:r>
          </a:p>
        </p:txBody>
      </p:sp>
    </p:spTree>
    <p:extLst>
      <p:ext uri="{BB962C8B-B14F-4D97-AF65-F5344CB8AC3E}">
        <p14:creationId xmlns:p14="http://schemas.microsoft.com/office/powerpoint/2010/main" val="156617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1CA0-99E1-2A2E-3A78-8623E968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08E8-7734-6EE3-2FA0-64A4A9109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12: 11… The believers</a:t>
            </a:r>
          </a:p>
          <a:p>
            <a:pPr lvl="1"/>
            <a:r>
              <a:rPr lang="en-US" dirty="0"/>
              <a:t>On the account of Lazarus</a:t>
            </a:r>
          </a:p>
          <a:p>
            <a:pPr lvl="2"/>
            <a:r>
              <a:rPr lang="en-US" dirty="0"/>
              <a:t>His testimony caused others to come to faith</a:t>
            </a:r>
          </a:p>
          <a:p>
            <a:pPr lvl="2"/>
            <a:r>
              <a:rPr lang="en-US" dirty="0"/>
              <a:t>In Christ alone…</a:t>
            </a:r>
          </a:p>
        </p:txBody>
      </p:sp>
    </p:spTree>
    <p:extLst>
      <p:ext uri="{BB962C8B-B14F-4D97-AF65-F5344CB8AC3E}">
        <p14:creationId xmlns:p14="http://schemas.microsoft.com/office/powerpoint/2010/main" val="70342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will remember the Gospel of John</a:t>
            </a:r>
          </a:p>
          <a:p>
            <a:pPr lvl="1"/>
            <a:r>
              <a:rPr lang="en-US" dirty="0"/>
              <a:t>Is written primarily to the entire N.T. church</a:t>
            </a:r>
          </a:p>
          <a:p>
            <a:r>
              <a:rPr lang="en-US" dirty="0"/>
              <a:t>The first 11 chapters cover the first 3 years</a:t>
            </a:r>
          </a:p>
          <a:p>
            <a:r>
              <a:rPr lang="en-US" dirty="0"/>
              <a:t>From chapter 12 thru chapter 20</a:t>
            </a:r>
          </a:p>
          <a:p>
            <a:pPr lvl="1"/>
            <a:r>
              <a:rPr lang="en-US" dirty="0"/>
              <a:t>The last week is contained in 12-19</a:t>
            </a:r>
          </a:p>
          <a:p>
            <a:pPr lvl="1"/>
            <a:r>
              <a:rPr lang="en-US" dirty="0"/>
              <a:t>The resurrection is in chapter 20</a:t>
            </a:r>
          </a:p>
          <a:p>
            <a:r>
              <a:rPr lang="en-US" dirty="0"/>
              <a:t>Chapter 11 which we looked for the last 3 weeks</a:t>
            </a:r>
          </a:p>
          <a:p>
            <a:pPr lvl="1"/>
            <a:r>
              <a:rPr lang="en-US" dirty="0"/>
              <a:t>Deal with the miracle of raising Lazarus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6969-0F10-3911-A0B0-DCC80D8B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2B2A-3626-53B8-0656-89B96B6C3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Because of this great miracle</a:t>
            </a:r>
          </a:p>
          <a:p>
            <a:pPr lvl="1"/>
            <a:r>
              <a:rPr lang="en-US" dirty="0"/>
              <a:t>John 11: 53-54</a:t>
            </a:r>
          </a:p>
          <a:p>
            <a:pPr lvl="2"/>
            <a:r>
              <a:rPr lang="en-US" dirty="0"/>
              <a:t>Tells us Jesus no longer walked publicly</a:t>
            </a:r>
          </a:p>
          <a:p>
            <a:pPr lvl="2"/>
            <a:r>
              <a:rPr lang="en-US" dirty="0"/>
              <a:t>But went to a town Ephraim</a:t>
            </a:r>
          </a:p>
          <a:p>
            <a:pPr lvl="3"/>
            <a:r>
              <a:rPr lang="en-US" dirty="0"/>
              <a:t>At the edge of the wilderness</a:t>
            </a:r>
          </a:p>
          <a:p>
            <a:r>
              <a:rPr lang="en-US" dirty="0"/>
              <a:t>Just one interesting note</a:t>
            </a:r>
          </a:p>
          <a:p>
            <a:pPr lvl="1"/>
            <a:r>
              <a:rPr lang="en-US" dirty="0"/>
              <a:t>Do you notice how often lessons learned</a:t>
            </a:r>
          </a:p>
          <a:p>
            <a:pPr lvl="1"/>
            <a:r>
              <a:rPr lang="en-US" dirty="0"/>
              <a:t>Are either in the wilderness</a:t>
            </a:r>
          </a:p>
          <a:p>
            <a:pPr lvl="2"/>
            <a:r>
              <a:rPr lang="en-US" dirty="0"/>
              <a:t>Or shortly after a wilderness journey?</a:t>
            </a:r>
          </a:p>
          <a:p>
            <a:pPr lvl="2"/>
            <a:r>
              <a:rPr lang="en-US" dirty="0"/>
              <a:t>Moses; David being pursued by Saul; 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42453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7954-FCE3-6F2F-AC0A-84511DBB4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EFA10-2D44-5496-4609-00AFDE95E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Jesus goes back to Jerusalem</a:t>
            </a:r>
          </a:p>
          <a:p>
            <a:pPr lvl="1"/>
            <a:r>
              <a:rPr lang="en-US" dirty="0"/>
              <a:t>Because it is now “His hour”</a:t>
            </a:r>
          </a:p>
          <a:p>
            <a:pPr lvl="1"/>
            <a:r>
              <a:rPr lang="en-US" dirty="0"/>
              <a:t>Now it is time to fulfill His mission</a:t>
            </a:r>
          </a:p>
          <a:p>
            <a:pPr lvl="2"/>
            <a:r>
              <a:rPr lang="en-US" dirty="0"/>
              <a:t>He is coming to Jerusalem to die</a:t>
            </a:r>
          </a:p>
          <a:p>
            <a:pPr lvl="2"/>
            <a:r>
              <a:rPr lang="en-US" dirty="0"/>
              <a:t>To sacrifice Himself as the Perfect Paschal Lamb</a:t>
            </a:r>
          </a:p>
          <a:p>
            <a:pPr lvl="2"/>
            <a:r>
              <a:rPr lang="en-US" dirty="0"/>
              <a:t>To this end He will die simultaneously at the Passover</a:t>
            </a:r>
          </a:p>
          <a:p>
            <a:r>
              <a:rPr lang="en-US" dirty="0"/>
              <a:t>There are 6 different individuals/groups mentioned in this passage</a:t>
            </a:r>
          </a:p>
        </p:txBody>
      </p:sp>
    </p:spTree>
    <p:extLst>
      <p:ext uri="{BB962C8B-B14F-4D97-AF65-F5344CB8AC3E}">
        <p14:creationId xmlns:p14="http://schemas.microsoft.com/office/powerpoint/2010/main" val="70018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AEAD-6892-1C5B-C4BD-1D52DF19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E454-A105-8375-5BFF-C22926F91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are</a:t>
            </a:r>
          </a:p>
          <a:p>
            <a:pPr lvl="1"/>
            <a:r>
              <a:rPr lang="en-US" dirty="0"/>
              <a:t>John 12: 2…Martha</a:t>
            </a:r>
          </a:p>
          <a:p>
            <a:pPr lvl="1"/>
            <a:r>
              <a:rPr lang="en-US" dirty="0"/>
              <a:t>John 12: 3…Mary</a:t>
            </a:r>
          </a:p>
          <a:p>
            <a:pPr lvl="1"/>
            <a:r>
              <a:rPr lang="en-US" dirty="0"/>
              <a:t>John 12: 4…Judas</a:t>
            </a:r>
          </a:p>
          <a:p>
            <a:pPr lvl="1"/>
            <a:r>
              <a:rPr lang="en-US" dirty="0"/>
              <a:t>John 12: 9…curious on-lookers</a:t>
            </a:r>
          </a:p>
          <a:p>
            <a:pPr lvl="1"/>
            <a:r>
              <a:rPr lang="en-US" dirty="0"/>
              <a:t>John 12: 10…chief priests</a:t>
            </a:r>
          </a:p>
          <a:p>
            <a:pPr lvl="1"/>
            <a:r>
              <a:rPr lang="en-US" dirty="0"/>
              <a:t>John 12: 11…many were believing in Jesus (believers)</a:t>
            </a:r>
          </a:p>
          <a:p>
            <a:r>
              <a:rPr lang="en-US" dirty="0"/>
              <a:t>There is a curious question that needs to be asked????</a:t>
            </a:r>
          </a:p>
          <a:p>
            <a:pPr lvl="1"/>
            <a:r>
              <a:rPr lang="en-US" dirty="0"/>
              <a:t>Why was Jesus so hated then and still is today?</a:t>
            </a:r>
          </a:p>
        </p:txBody>
      </p:sp>
    </p:spTree>
    <p:extLst>
      <p:ext uri="{BB962C8B-B14F-4D97-AF65-F5344CB8AC3E}">
        <p14:creationId xmlns:p14="http://schemas.microsoft.com/office/powerpoint/2010/main" val="163759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84F3-0DBC-22E2-E354-26B99601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26C27-2D60-3912-EAEA-AAB60AB5E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63781"/>
            <a:ext cx="11131062" cy="59376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last week events of Jesus life</a:t>
            </a:r>
          </a:p>
          <a:p>
            <a:pPr lvl="1"/>
            <a:r>
              <a:rPr lang="en-US" dirty="0"/>
              <a:t>Are also recorded in</a:t>
            </a:r>
          </a:p>
          <a:p>
            <a:pPr lvl="2"/>
            <a:r>
              <a:rPr lang="en-US" dirty="0"/>
              <a:t>Matthew 26 and Mark 14</a:t>
            </a:r>
          </a:p>
          <a:p>
            <a:pPr lvl="2"/>
            <a:r>
              <a:rPr lang="en-US" dirty="0"/>
              <a:t>But the event in Luke 7 is a different event altogether</a:t>
            </a:r>
          </a:p>
          <a:p>
            <a:pPr lvl="1"/>
            <a:r>
              <a:rPr lang="en-US" dirty="0"/>
              <a:t>How do we know this?</a:t>
            </a:r>
          </a:p>
          <a:p>
            <a:pPr lvl="2"/>
            <a:r>
              <a:rPr lang="en-US" dirty="0"/>
              <a:t>Matthew 26: 6/Mark 14… ”at the home of Simon the Leper”</a:t>
            </a:r>
          </a:p>
          <a:p>
            <a:pPr lvl="3"/>
            <a:r>
              <a:rPr lang="en-US" dirty="0"/>
              <a:t>What do we know about Simon?</a:t>
            </a:r>
          </a:p>
          <a:p>
            <a:pPr lvl="3"/>
            <a:r>
              <a:rPr lang="en-US" dirty="0"/>
              <a:t>He must have been healed by Jesus????</a:t>
            </a:r>
          </a:p>
          <a:p>
            <a:pPr lvl="3"/>
            <a:r>
              <a:rPr lang="en-US" dirty="0"/>
              <a:t>He is no longer a leper… yet is still identified as such??</a:t>
            </a:r>
          </a:p>
        </p:txBody>
      </p:sp>
    </p:spTree>
    <p:extLst>
      <p:ext uri="{BB962C8B-B14F-4D97-AF65-F5344CB8AC3E}">
        <p14:creationId xmlns:p14="http://schemas.microsoft.com/office/powerpoint/2010/main" val="178359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EA2F-6B2C-A309-35B1-0BA91C25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44B1F-31DD-BD37-E4D1-0FC6ADE74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Luke 7: 36… He is at a Pharisees house…</a:t>
            </a:r>
          </a:p>
          <a:p>
            <a:pPr lvl="1"/>
            <a:r>
              <a:rPr lang="en-US" dirty="0"/>
              <a:t>Two different instances/events</a:t>
            </a:r>
          </a:p>
          <a:p>
            <a:pPr lvl="1"/>
            <a:r>
              <a:rPr lang="en-US" dirty="0"/>
              <a:t>This event is about the one at the lepers’ house</a:t>
            </a:r>
          </a:p>
          <a:p>
            <a:pPr lvl="1"/>
            <a:r>
              <a:rPr lang="en-US" dirty="0"/>
              <a:t>Both Matthew and Mark do not mention Mary by name</a:t>
            </a:r>
          </a:p>
          <a:p>
            <a:pPr lvl="1"/>
            <a:r>
              <a:rPr lang="en-US" dirty="0"/>
              <a:t>But both say she anointed Jesus’ head</a:t>
            </a:r>
          </a:p>
          <a:p>
            <a:pPr lvl="1"/>
            <a:r>
              <a:rPr lang="en-US" dirty="0"/>
              <a:t>Yet John says she anointed His feet?</a:t>
            </a:r>
          </a:p>
          <a:p>
            <a:pPr lvl="1"/>
            <a:r>
              <a:rPr lang="en-US" dirty="0"/>
              <a:t>Neither Matthew or Mark mentioned her hair?</a:t>
            </a:r>
          </a:p>
          <a:p>
            <a:pPr lvl="1"/>
            <a:r>
              <a:rPr lang="en-US" dirty="0"/>
              <a:t>Matthew and Mark both the indignation of the disciples?</a:t>
            </a:r>
          </a:p>
          <a:p>
            <a:pPr lvl="1"/>
            <a:r>
              <a:rPr lang="en-US" dirty="0"/>
              <a:t>John says on Judas as indignant?</a:t>
            </a:r>
          </a:p>
          <a:p>
            <a:pPr lvl="1"/>
            <a:r>
              <a:rPr lang="en-US" dirty="0"/>
              <a:t>Yet all three mention Jesus statement of the poor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9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B679-625E-2495-D78A-0682570B4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1879-0EC1-9044-91A5-46C4CF063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a wildly weird supper</a:t>
            </a:r>
          </a:p>
          <a:p>
            <a:pPr lvl="1"/>
            <a:r>
              <a:rPr lang="en-US" dirty="0"/>
              <a:t>One one hand…</a:t>
            </a:r>
          </a:p>
          <a:p>
            <a:pPr lvl="2"/>
            <a:r>
              <a:rPr lang="en-US" dirty="0"/>
              <a:t>We have a man who had leprosy…</a:t>
            </a:r>
          </a:p>
          <a:p>
            <a:pPr lvl="2"/>
            <a:r>
              <a:rPr lang="en-US" dirty="0"/>
              <a:t>On the other hand, a dead man is eating…</a:t>
            </a:r>
          </a:p>
          <a:p>
            <a:pPr lvl="2"/>
            <a:r>
              <a:rPr lang="en-US" dirty="0"/>
              <a:t>Can you imagine the conversation around the table?</a:t>
            </a:r>
          </a:p>
          <a:p>
            <a:r>
              <a:rPr lang="en-US" dirty="0"/>
              <a:t>The characters</a:t>
            </a:r>
          </a:p>
          <a:p>
            <a:pPr lvl="1"/>
            <a:r>
              <a:rPr lang="en-US" dirty="0"/>
              <a:t>John 12: 2… Martha</a:t>
            </a:r>
          </a:p>
          <a:p>
            <a:pPr lvl="2"/>
            <a:r>
              <a:rPr lang="en-US" dirty="0"/>
              <a:t>Was serving “</a:t>
            </a:r>
            <a:r>
              <a:rPr lang="en-US" dirty="0" err="1"/>
              <a:t>diakone</a:t>
            </a:r>
            <a:r>
              <a:rPr lang="en-US" dirty="0"/>
              <a:t>”… word for deacon</a:t>
            </a:r>
          </a:p>
          <a:p>
            <a:pPr lvl="2"/>
            <a:r>
              <a:rPr lang="en-US" dirty="0"/>
              <a:t>Which means servant</a:t>
            </a:r>
          </a:p>
          <a:p>
            <a:pPr lvl="2"/>
            <a:r>
              <a:rPr lang="en-US" dirty="0"/>
              <a:t>Romans 16: 1-6; 12</a:t>
            </a:r>
          </a:p>
        </p:txBody>
      </p:sp>
    </p:spTree>
    <p:extLst>
      <p:ext uri="{BB962C8B-B14F-4D97-AF65-F5344CB8AC3E}">
        <p14:creationId xmlns:p14="http://schemas.microsoft.com/office/powerpoint/2010/main" val="404364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B2247-D2CA-A015-CBD0-702AA1D48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the Day of My Burial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E6BC9-32C9-4789-F099-122698178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12: 3… Mary</a:t>
            </a:r>
          </a:p>
          <a:p>
            <a:pPr lvl="1"/>
            <a:r>
              <a:rPr lang="en-US" dirty="0"/>
              <a:t>Hers is a love offering to Jesus</a:t>
            </a:r>
          </a:p>
          <a:p>
            <a:pPr lvl="2"/>
            <a:r>
              <a:rPr lang="en-US" dirty="0"/>
              <a:t>1 </a:t>
            </a:r>
            <a:r>
              <a:rPr lang="en-US" dirty="0" err="1"/>
              <a:t>lb</a:t>
            </a:r>
            <a:r>
              <a:rPr lang="en-US" dirty="0"/>
              <a:t> of perfume</a:t>
            </a:r>
          </a:p>
          <a:p>
            <a:pPr lvl="2"/>
            <a:r>
              <a:rPr lang="en-US" dirty="0"/>
              <a:t>“pure nard”</a:t>
            </a:r>
          </a:p>
          <a:p>
            <a:pPr lvl="3"/>
            <a:r>
              <a:rPr lang="en-US" dirty="0"/>
              <a:t>Grown only in China, Tibet or India</a:t>
            </a:r>
          </a:p>
          <a:p>
            <a:pPr lvl="3"/>
            <a:r>
              <a:rPr lang="en-US" dirty="0"/>
              <a:t>(John 12: 5) Worth 300 denarii (a years’ worth of wages)</a:t>
            </a:r>
          </a:p>
          <a:p>
            <a:pPr lvl="1"/>
            <a:r>
              <a:rPr lang="en-US" dirty="0"/>
              <a:t>She wipes His feet with her hair</a:t>
            </a:r>
          </a:p>
          <a:p>
            <a:pPr lvl="2"/>
            <a:r>
              <a:rPr lang="en-US" dirty="0"/>
              <a:t>Totally an expression without shame</a:t>
            </a:r>
          </a:p>
          <a:p>
            <a:pPr lvl="2"/>
            <a:r>
              <a:rPr lang="en-US" dirty="0"/>
              <a:t>This is an open expression of love and devotion</a:t>
            </a:r>
          </a:p>
        </p:txBody>
      </p:sp>
    </p:spTree>
    <p:extLst>
      <p:ext uri="{BB962C8B-B14F-4D97-AF65-F5344CB8AC3E}">
        <p14:creationId xmlns:p14="http://schemas.microsoft.com/office/powerpoint/2010/main" val="265825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757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  <vt:lpstr>For the Day of My Burial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2023-03-14T12:17:07Z</dcterms:modified>
</cp:coreProperties>
</file>