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For I Gave You an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13: 15; 21-32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I Gave You an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chapter displays a range of emotion that is hard to fathom by simply reading the passage</a:t>
            </a:r>
          </a:p>
          <a:p>
            <a:pPr lvl="1"/>
            <a:r>
              <a:rPr lang="en-US" dirty="0"/>
              <a:t>The key to understanding is John 13: 1</a:t>
            </a:r>
          </a:p>
          <a:p>
            <a:pPr lvl="2"/>
            <a:r>
              <a:rPr lang="en-US" dirty="0"/>
              <a:t>”having loved His own”</a:t>
            </a:r>
          </a:p>
          <a:p>
            <a:pPr lvl="2"/>
            <a:r>
              <a:rPr lang="en-US" dirty="0"/>
              <a:t>“He loved them to the end”</a:t>
            </a:r>
          </a:p>
          <a:p>
            <a:r>
              <a:rPr lang="en-US" dirty="0"/>
              <a:t>To fully appreciate the love of Christ</a:t>
            </a:r>
          </a:p>
          <a:p>
            <a:pPr lvl="1"/>
            <a:r>
              <a:rPr lang="en-US" dirty="0"/>
              <a:t> we need to view each scene in the chapter</a:t>
            </a:r>
          </a:p>
          <a:p>
            <a:pPr lvl="1"/>
            <a:r>
              <a:rPr lang="en-US" dirty="0"/>
              <a:t>There are three areas we will look at today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CAF7E-32C3-391C-F566-9C25432B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I Gave You an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8D797-7162-A372-92C9-CC1988644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 the lesson to the disciples</a:t>
            </a:r>
          </a:p>
          <a:p>
            <a:pPr lvl="1"/>
            <a:r>
              <a:rPr lang="en-US" dirty="0"/>
              <a:t>John 13: 3-17</a:t>
            </a:r>
          </a:p>
          <a:p>
            <a:pPr lvl="1"/>
            <a:r>
              <a:rPr lang="en-US" dirty="0"/>
              <a:t>This is the scene where Jesus washes the disciples’ feet</a:t>
            </a:r>
          </a:p>
          <a:p>
            <a:r>
              <a:rPr lang="en-US" dirty="0"/>
              <a:t>Note John 13: 15… ”for I gave you an example”</a:t>
            </a:r>
          </a:p>
          <a:p>
            <a:pPr lvl="1"/>
            <a:r>
              <a:rPr lang="en-US" dirty="0"/>
              <a:t>What is going on at this “supper”</a:t>
            </a:r>
          </a:p>
          <a:p>
            <a:pPr lvl="1"/>
            <a:r>
              <a:rPr lang="en-US" dirty="0"/>
              <a:t>Luke 22: 24-27</a:t>
            </a:r>
          </a:p>
          <a:p>
            <a:pPr lvl="2"/>
            <a:r>
              <a:rPr lang="en-US" dirty="0"/>
              <a:t>There is an argument going on</a:t>
            </a:r>
          </a:p>
          <a:p>
            <a:pPr lvl="2"/>
            <a:r>
              <a:rPr lang="en-US" dirty="0"/>
              <a:t>“Which one is the greatest?”</a:t>
            </a:r>
          </a:p>
        </p:txBody>
      </p:sp>
    </p:spTree>
    <p:extLst>
      <p:ext uri="{BB962C8B-B14F-4D97-AF65-F5344CB8AC3E}">
        <p14:creationId xmlns:p14="http://schemas.microsoft.com/office/powerpoint/2010/main" val="402503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C5683-C9F1-8798-3511-5874ABA6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I Gave You an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96A4B-19D6-B319-0E4B-8985F865B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04405"/>
            <a:ext cx="11131062" cy="57535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Note the contrast between who world leaders are and who Jesus is…</a:t>
            </a:r>
          </a:p>
          <a:p>
            <a:r>
              <a:rPr lang="en-US" dirty="0"/>
              <a:t>The first question we have to ask is…</a:t>
            </a:r>
          </a:p>
          <a:p>
            <a:pPr lvl="1"/>
            <a:r>
              <a:rPr lang="en-US" dirty="0"/>
              <a:t>What does it mean to be “great?”</a:t>
            </a:r>
          </a:p>
          <a:p>
            <a:pPr lvl="2"/>
            <a:r>
              <a:rPr lang="en-US" dirty="0"/>
              <a:t>Consider those we call “stars in entertainment”</a:t>
            </a:r>
          </a:p>
          <a:p>
            <a:pPr lvl="2"/>
            <a:r>
              <a:rPr lang="en-US" dirty="0"/>
              <a:t>What is so great about someone who is very good at pretending to be someone else?</a:t>
            </a:r>
          </a:p>
          <a:p>
            <a:pPr lvl="1"/>
            <a:r>
              <a:rPr lang="en-US" dirty="0"/>
              <a:t>John 13: 25… ”are called Benefactors”</a:t>
            </a:r>
          </a:p>
          <a:p>
            <a:pPr lvl="2"/>
            <a:r>
              <a:rPr lang="en-US" dirty="0"/>
              <a:t>Alexander the Great?</a:t>
            </a:r>
          </a:p>
          <a:p>
            <a:pPr lvl="2"/>
            <a:r>
              <a:rPr lang="en-US" dirty="0"/>
              <a:t>Dictionary… ”a kindly helper?”</a:t>
            </a:r>
          </a:p>
          <a:p>
            <a:pPr lvl="2"/>
            <a:r>
              <a:rPr lang="en-US" dirty="0"/>
              <a:t>Does that describe most world leaders?</a:t>
            </a:r>
          </a:p>
          <a:p>
            <a:pPr lvl="3"/>
            <a:r>
              <a:rPr lang="en-US" dirty="0"/>
              <a:t>Hitler, Stalin, Mao Zedong?</a:t>
            </a:r>
          </a:p>
        </p:txBody>
      </p:sp>
    </p:spTree>
    <p:extLst>
      <p:ext uri="{BB962C8B-B14F-4D97-AF65-F5344CB8AC3E}">
        <p14:creationId xmlns:p14="http://schemas.microsoft.com/office/powerpoint/2010/main" val="114275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A9902-DFBD-9C66-7747-FE0B3E821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I Gave You an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D8011-0FBA-3210-5226-E61927C6F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Jesus gives us an example of Matthew 23: 11-12</a:t>
            </a:r>
          </a:p>
          <a:p>
            <a:pPr lvl="1"/>
            <a:r>
              <a:rPr lang="en-US" dirty="0"/>
              <a:t>“humility leads to exaltation?”</a:t>
            </a:r>
          </a:p>
          <a:p>
            <a:pPr lvl="1"/>
            <a:r>
              <a:rPr lang="en-US" dirty="0"/>
              <a:t>What exaltation?</a:t>
            </a:r>
          </a:p>
          <a:p>
            <a:r>
              <a:rPr lang="en-US" dirty="0"/>
              <a:t>John 13: 31… ”now is the Son of Man glorified”</a:t>
            </a:r>
          </a:p>
          <a:p>
            <a:pPr lvl="1"/>
            <a:r>
              <a:rPr lang="en-US" dirty="0"/>
              <a:t>So, what caused His exaltation/glorification?</a:t>
            </a:r>
          </a:p>
          <a:p>
            <a:pPr lvl="1"/>
            <a:r>
              <a:rPr lang="en-US" dirty="0"/>
              <a:t>It was the betrayal of Judas</a:t>
            </a:r>
          </a:p>
          <a:p>
            <a:pPr lvl="1"/>
            <a:r>
              <a:rPr lang="en-US" dirty="0"/>
              <a:t>Now no obstacle stood in the way of the cross</a:t>
            </a:r>
          </a:p>
          <a:p>
            <a:r>
              <a:rPr lang="en-US" dirty="0"/>
              <a:t> 2 Questions… why did Jesus think of the cross as His glorification?</a:t>
            </a:r>
          </a:p>
        </p:txBody>
      </p:sp>
    </p:spTree>
    <p:extLst>
      <p:ext uri="{BB962C8B-B14F-4D97-AF65-F5344CB8AC3E}">
        <p14:creationId xmlns:p14="http://schemas.microsoft.com/office/powerpoint/2010/main" val="1403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62E0E-C62E-6C0C-0A3B-6695C5E1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I Gave You an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C0C81-8E1A-D17C-100E-244FEFE13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did the cross glorify Christ?</a:t>
            </a:r>
          </a:p>
          <a:p>
            <a:pPr lvl="1"/>
            <a:r>
              <a:rPr lang="en-US" dirty="0"/>
              <a:t>2 ways</a:t>
            </a:r>
          </a:p>
          <a:p>
            <a:pPr lvl="2"/>
            <a:r>
              <a:rPr lang="en-US" dirty="0"/>
              <a:t>First… it was an incredible description of His heart</a:t>
            </a:r>
          </a:p>
          <a:p>
            <a:pPr lvl="3"/>
            <a:r>
              <a:rPr lang="en-US" dirty="0"/>
              <a:t>He has through His entire ministry He tried to tell again and again of the love of God</a:t>
            </a:r>
          </a:p>
          <a:p>
            <a:pPr lvl="3"/>
            <a:r>
              <a:rPr lang="en-US" dirty="0"/>
              <a:t>Here is a love that holds nothing back</a:t>
            </a:r>
          </a:p>
          <a:p>
            <a:pPr lvl="3"/>
            <a:r>
              <a:rPr lang="en-US" dirty="0"/>
              <a:t>No pain, suffering or loss can affect that love</a:t>
            </a:r>
          </a:p>
          <a:p>
            <a:pPr lvl="2"/>
            <a:r>
              <a:rPr lang="en-US" dirty="0"/>
              <a:t>Second… John 12: 32</a:t>
            </a:r>
          </a:p>
          <a:p>
            <a:pPr lvl="3"/>
            <a:r>
              <a:rPr lang="en-US" dirty="0"/>
              <a:t>“If I be lifted up, I will draw all men to Myself”</a:t>
            </a:r>
          </a:p>
          <a:p>
            <a:pPr lvl="3"/>
            <a:r>
              <a:rPr lang="en-US" dirty="0"/>
              <a:t>I John 2: 1-2</a:t>
            </a:r>
          </a:p>
          <a:p>
            <a:pPr lvl="4"/>
            <a:r>
              <a:rPr lang="en-US" dirty="0"/>
              <a:t>Something not done with His life… but death</a:t>
            </a:r>
          </a:p>
        </p:txBody>
      </p:sp>
    </p:spTree>
    <p:extLst>
      <p:ext uri="{BB962C8B-B14F-4D97-AF65-F5344CB8AC3E}">
        <p14:creationId xmlns:p14="http://schemas.microsoft.com/office/powerpoint/2010/main" val="105003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3376-BEDD-D3EC-DCD4-E9E74CCD7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I Gave You an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EEE14-F290-7985-DBC3-3BE58707B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13: 31… How is God the Father glorified in the Son?</a:t>
            </a:r>
          </a:p>
          <a:p>
            <a:pPr lvl="1"/>
            <a:r>
              <a:rPr lang="en-US" dirty="0"/>
              <a:t>Question…</a:t>
            </a:r>
          </a:p>
          <a:p>
            <a:pPr lvl="1"/>
            <a:r>
              <a:rPr lang="en-US" dirty="0"/>
              <a:t>How can God the Father be glorified through the death of a sinless man?</a:t>
            </a:r>
          </a:p>
          <a:p>
            <a:pPr lvl="1"/>
            <a:r>
              <a:rPr lang="en-US" dirty="0"/>
              <a:t>II Corinthians 5: 17-19… God (Father) was in Christ</a:t>
            </a:r>
          </a:p>
          <a:p>
            <a:pPr lvl="2"/>
            <a:r>
              <a:rPr lang="en-US" dirty="0"/>
              <a:t>“not counting their trespasses against them”</a:t>
            </a:r>
          </a:p>
          <a:p>
            <a:pPr lvl="2"/>
            <a:r>
              <a:rPr lang="en-US" dirty="0"/>
              <a:t>The pardoning aspect of the Father</a:t>
            </a:r>
          </a:p>
          <a:p>
            <a:pPr lvl="2"/>
            <a:r>
              <a:rPr lang="en-US" dirty="0"/>
              <a:t>Is the highest glory of the Trinity (I Peter 1: 10-12)</a:t>
            </a:r>
          </a:p>
        </p:txBody>
      </p:sp>
    </p:spTree>
    <p:extLst>
      <p:ext uri="{BB962C8B-B14F-4D97-AF65-F5344CB8AC3E}">
        <p14:creationId xmlns:p14="http://schemas.microsoft.com/office/powerpoint/2010/main" val="227425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49F6-F858-C312-2860-684F4F61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I Gave You an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09348-CA58-78D3-EA17-22056AEDD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Think of all other “religions”</a:t>
            </a:r>
          </a:p>
          <a:p>
            <a:pPr lvl="1"/>
            <a:r>
              <a:rPr lang="en-US" dirty="0"/>
              <a:t>Their gods are always</a:t>
            </a:r>
          </a:p>
          <a:p>
            <a:pPr lvl="2"/>
            <a:r>
              <a:rPr lang="en-US" dirty="0"/>
              <a:t>Impersonable, uncaring, unhearing</a:t>
            </a:r>
          </a:p>
          <a:p>
            <a:pPr lvl="2"/>
            <a:r>
              <a:rPr lang="en-US" dirty="0"/>
              <a:t>Vengeful cruel, heartless</a:t>
            </a:r>
          </a:p>
          <a:p>
            <a:pPr lvl="1"/>
            <a:r>
              <a:rPr lang="en-US" dirty="0"/>
              <a:t>Here see God the Father exemplified as the God of Grace, Mercy and Compassion</a:t>
            </a:r>
          </a:p>
          <a:p>
            <a:r>
              <a:rPr lang="en-US" dirty="0"/>
              <a:t>John 13: 32… God will glorify Him in Himself…</a:t>
            </a:r>
          </a:p>
          <a:p>
            <a:pPr lvl="1"/>
            <a:r>
              <a:rPr lang="en-US" dirty="0"/>
              <a:t>John 17: 5</a:t>
            </a:r>
          </a:p>
          <a:p>
            <a:pPr lvl="1"/>
            <a:r>
              <a:rPr lang="en-US" dirty="0"/>
              <a:t>Revelation 1: 12-18</a:t>
            </a:r>
          </a:p>
        </p:txBody>
      </p:sp>
    </p:spTree>
    <p:extLst>
      <p:ext uri="{BB962C8B-B14F-4D97-AF65-F5344CB8AC3E}">
        <p14:creationId xmlns:p14="http://schemas.microsoft.com/office/powerpoint/2010/main" val="927710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F8297-A1B1-68D1-0500-917BB2529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I Gave You an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0CA0-7962-DB86-15D0-341530CAF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13: 32… glorify Him </a:t>
            </a:r>
            <a:r>
              <a:rPr lang="en-US" i="1" u="sng" dirty="0"/>
              <a:t>immediately</a:t>
            </a:r>
          </a:p>
          <a:p>
            <a:pPr lvl="1"/>
            <a:r>
              <a:rPr lang="en-US" dirty="0"/>
              <a:t>II Corinthians 5: 8</a:t>
            </a:r>
          </a:p>
          <a:p>
            <a:pPr lvl="1"/>
            <a:r>
              <a:rPr lang="en-US" dirty="0"/>
              <a:t>II Timothy 4: 6-8</a:t>
            </a:r>
          </a:p>
          <a:p>
            <a:pPr lvl="1"/>
            <a:r>
              <a:rPr lang="en-US" dirty="0"/>
              <a:t>I Corinthians 15: 50-53</a:t>
            </a:r>
          </a:p>
          <a:p>
            <a:pPr lvl="1"/>
            <a:r>
              <a:rPr lang="en-US" dirty="0"/>
              <a:t>Daniel 7: 13-14</a:t>
            </a:r>
          </a:p>
          <a:p>
            <a:pPr lvl="1"/>
            <a:r>
              <a:rPr lang="en-US" dirty="0"/>
              <a:t>John 17: 24</a:t>
            </a:r>
          </a:p>
          <a:p>
            <a:r>
              <a:rPr lang="en-US" dirty="0"/>
              <a:t>My friends our message for today is… ”Live for the glory of God…</a:t>
            </a:r>
          </a:p>
          <a:p>
            <a:r>
              <a:rPr lang="en-US" dirty="0"/>
              <a:t>That glory is our inheritance in Christ</a:t>
            </a:r>
          </a:p>
        </p:txBody>
      </p:sp>
    </p:spTree>
    <p:extLst>
      <p:ext uri="{BB962C8B-B14F-4D97-AF65-F5344CB8AC3E}">
        <p14:creationId xmlns:p14="http://schemas.microsoft.com/office/powerpoint/2010/main" val="408271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624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For I Gave You an Example</vt:lpstr>
      <vt:lpstr>For I Gave You an Example</vt:lpstr>
      <vt:lpstr>For I Gave You an Example</vt:lpstr>
      <vt:lpstr>For I Gave You an Example</vt:lpstr>
      <vt:lpstr>For I Gave You an Example</vt:lpstr>
      <vt:lpstr>For I Gave You an Example</vt:lpstr>
      <vt:lpstr>For I Gave You an Example</vt:lpstr>
      <vt:lpstr>For I Gave You an Example</vt:lpstr>
      <vt:lpstr>For I Gave You an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27</cp:revision>
  <dcterms:created xsi:type="dcterms:W3CDTF">2022-06-22T12:11:31Z</dcterms:created>
  <dcterms:modified xsi:type="dcterms:W3CDTF">2023-04-28T20:34:42Z</dcterms:modified>
</cp:coreProperties>
</file>