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“Fallen Asleep?”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Thessalonians 4: 13-18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D4F72-8D85-1B8F-EE53-F4D4FC4C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“Fallen Asleep?”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A670A-7987-55ED-CA1C-8BB59A4E1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the ”catching away” imminent?</a:t>
            </a:r>
          </a:p>
          <a:p>
            <a:pPr lvl="1"/>
            <a:r>
              <a:rPr lang="en-US" dirty="0"/>
              <a:t>Acts 1: 7</a:t>
            </a:r>
          </a:p>
          <a:p>
            <a:pPr lvl="1"/>
            <a:r>
              <a:rPr lang="en-US" dirty="0"/>
              <a:t>Acts 1: 8</a:t>
            </a:r>
          </a:p>
          <a:p>
            <a:r>
              <a:rPr lang="en-US" dirty="0"/>
              <a:t>Matthew 24-25</a:t>
            </a:r>
          </a:p>
          <a:p>
            <a:pPr lvl="1"/>
            <a:r>
              <a:rPr lang="en-US" dirty="0"/>
              <a:t>Parable after parable of those not looking for His coming</a:t>
            </a:r>
          </a:p>
          <a:p>
            <a:pPr lvl="2"/>
            <a:r>
              <a:rPr lang="en-US" dirty="0"/>
              <a:t>Matthew 24: 42; 44; 46; 50</a:t>
            </a:r>
          </a:p>
          <a:p>
            <a:r>
              <a:rPr lang="en-US" dirty="0"/>
              <a:t>II Thessalonians 5: 9-10</a:t>
            </a:r>
          </a:p>
          <a:p>
            <a:pPr lvl="1"/>
            <a:r>
              <a:rPr lang="en-US" dirty="0"/>
              <a:t>II Thessalonians 5: 11… therefore encourage one another</a:t>
            </a:r>
          </a:p>
        </p:txBody>
      </p:sp>
    </p:spTree>
    <p:extLst>
      <p:ext uri="{BB962C8B-B14F-4D97-AF65-F5344CB8AC3E}">
        <p14:creationId xmlns:p14="http://schemas.microsoft.com/office/powerpoint/2010/main" val="110611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“Fallen Asleep?”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was one nagging question in this church</a:t>
            </a:r>
          </a:p>
          <a:p>
            <a:pPr lvl="1"/>
            <a:r>
              <a:rPr lang="en-US" dirty="0"/>
              <a:t>What about those who have died?</a:t>
            </a:r>
          </a:p>
          <a:p>
            <a:r>
              <a:rPr lang="en-US" dirty="0"/>
              <a:t>Note the sequence laid out in this letter to them</a:t>
            </a:r>
          </a:p>
          <a:p>
            <a:pPr lvl="1"/>
            <a:r>
              <a:rPr lang="en-US" dirty="0"/>
              <a:t>I Thessalonians 1: 10</a:t>
            </a:r>
          </a:p>
          <a:p>
            <a:pPr lvl="2"/>
            <a:r>
              <a:rPr lang="en-US" dirty="0"/>
              <a:t>Note “from heaven”</a:t>
            </a:r>
          </a:p>
          <a:p>
            <a:pPr lvl="1"/>
            <a:r>
              <a:rPr lang="en-US" dirty="0"/>
              <a:t>I Thessalonians 2: 19</a:t>
            </a:r>
          </a:p>
          <a:p>
            <a:pPr lvl="2"/>
            <a:r>
              <a:rPr lang="en-US" dirty="0"/>
              <a:t>Note ”at His coming”</a:t>
            </a:r>
          </a:p>
          <a:p>
            <a:pPr lvl="1"/>
            <a:r>
              <a:rPr lang="en-US" dirty="0"/>
              <a:t>I Thessalonians 4: 13-18</a:t>
            </a:r>
          </a:p>
          <a:p>
            <a:pPr lvl="1"/>
            <a:r>
              <a:rPr lang="en-US" dirty="0"/>
              <a:t>II Thessalonians 2: 1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74D9-577B-CAF6-41BC-8E719D6A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“Fallen Asleep?”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D6324-4FFB-9211-315E-8A0A8AA31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these passages point to the fact that they thought Jesus’ return was imminent</a:t>
            </a:r>
          </a:p>
          <a:p>
            <a:r>
              <a:rPr lang="en-US" dirty="0"/>
              <a:t>And this return was not the “day of the Lord”</a:t>
            </a:r>
          </a:p>
          <a:p>
            <a:r>
              <a:rPr lang="en-US" dirty="0"/>
              <a:t>They were two separate events</a:t>
            </a:r>
          </a:p>
          <a:p>
            <a:pPr lvl="1"/>
            <a:r>
              <a:rPr lang="en-US" dirty="0"/>
              <a:t>I Thessalonians 5: 1-2</a:t>
            </a:r>
          </a:p>
          <a:p>
            <a:pPr lvl="1"/>
            <a:r>
              <a:rPr lang="en-US" dirty="0"/>
              <a:t>II Thessalonians 2: 2-3; 8-10</a:t>
            </a:r>
          </a:p>
          <a:p>
            <a:r>
              <a:rPr lang="en-US" dirty="0"/>
              <a:t>But what about those who died before the “catching up” of the Church?</a:t>
            </a:r>
          </a:p>
          <a:p>
            <a:r>
              <a:rPr lang="en-US" dirty="0"/>
              <a:t>Are they going to be left behind?</a:t>
            </a:r>
          </a:p>
        </p:txBody>
      </p:sp>
    </p:spTree>
    <p:extLst>
      <p:ext uri="{BB962C8B-B14F-4D97-AF65-F5344CB8AC3E}">
        <p14:creationId xmlns:p14="http://schemas.microsoft.com/office/powerpoint/2010/main" val="418719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E1E99-8D8F-3D9C-8A2E-00BD93C80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“Fallen Asleep?”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14F58-69B3-6537-6BE8-368250C05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Thessalonians 4: 13</a:t>
            </a:r>
          </a:p>
          <a:p>
            <a:pPr lvl="1"/>
            <a:r>
              <a:rPr lang="en-US" dirty="0"/>
              <a:t>I do not want you to uninformed</a:t>
            </a:r>
          </a:p>
          <a:p>
            <a:pPr lvl="1"/>
            <a:r>
              <a:rPr lang="en-US" dirty="0"/>
              <a:t>About what?</a:t>
            </a:r>
          </a:p>
          <a:p>
            <a:r>
              <a:rPr lang="en-US" dirty="0"/>
              <a:t>Those who have “fallen asleep?”</a:t>
            </a:r>
          </a:p>
          <a:p>
            <a:pPr lvl="1"/>
            <a:r>
              <a:rPr lang="en-US" dirty="0"/>
              <a:t>Greek word for sleep is “</a:t>
            </a:r>
            <a:r>
              <a:rPr lang="en-US" dirty="0" err="1"/>
              <a:t>koimao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Used in two ways</a:t>
            </a:r>
          </a:p>
          <a:p>
            <a:pPr lvl="2"/>
            <a:r>
              <a:rPr lang="en-US" dirty="0"/>
              <a:t>Actual sleep… like at night</a:t>
            </a:r>
          </a:p>
          <a:p>
            <a:pPr lvl="2"/>
            <a:r>
              <a:rPr lang="en-US" dirty="0"/>
              <a:t>A description of the body of the Christian</a:t>
            </a:r>
          </a:p>
        </p:txBody>
      </p:sp>
    </p:spTree>
    <p:extLst>
      <p:ext uri="{BB962C8B-B14F-4D97-AF65-F5344CB8AC3E}">
        <p14:creationId xmlns:p14="http://schemas.microsoft.com/office/powerpoint/2010/main" val="150757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03827-ECE4-7359-97E3-967CF868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“Fallen Asleep?”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9F44-0811-1B9E-B98A-D40B0B8EC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Note the following</a:t>
            </a:r>
          </a:p>
          <a:p>
            <a:pPr lvl="1"/>
            <a:r>
              <a:rPr lang="en-US" dirty="0"/>
              <a:t>John 11: 11-15</a:t>
            </a:r>
          </a:p>
          <a:p>
            <a:pPr lvl="1"/>
            <a:r>
              <a:rPr lang="en-US" dirty="0"/>
              <a:t>Acts 7: 59-60</a:t>
            </a:r>
          </a:p>
          <a:p>
            <a:pPr lvl="1"/>
            <a:r>
              <a:rPr lang="en-US" dirty="0"/>
              <a:t>II Peter 3: 4</a:t>
            </a:r>
          </a:p>
          <a:p>
            <a:pPr lvl="1"/>
            <a:r>
              <a:rPr lang="en-US" dirty="0"/>
              <a:t>I Corinthians 15: 51</a:t>
            </a:r>
          </a:p>
          <a:p>
            <a:r>
              <a:rPr lang="en-US" dirty="0"/>
              <a:t>Note… there is no such thing as “soul sleep”</a:t>
            </a:r>
          </a:p>
          <a:p>
            <a:pPr lvl="1"/>
            <a:r>
              <a:rPr lang="en-US" dirty="0"/>
              <a:t>How do we know?</a:t>
            </a:r>
          </a:p>
          <a:p>
            <a:pPr lvl="2"/>
            <a:r>
              <a:rPr lang="en-US" dirty="0"/>
              <a:t>Luke 16: 22-23</a:t>
            </a:r>
          </a:p>
          <a:p>
            <a:pPr lvl="3"/>
            <a:r>
              <a:rPr lang="en-US" dirty="0"/>
              <a:t>He immediately went to Hell</a:t>
            </a:r>
          </a:p>
          <a:p>
            <a:pPr lvl="2"/>
            <a:r>
              <a:rPr lang="en-US" dirty="0"/>
              <a:t>Luke 23: 42… thief on the cross</a:t>
            </a:r>
          </a:p>
          <a:p>
            <a:pPr lvl="2"/>
            <a:r>
              <a:rPr lang="en-US" dirty="0"/>
              <a:t>Philippians 1: 23; II Corinthians 5: 8</a:t>
            </a:r>
          </a:p>
        </p:txBody>
      </p:sp>
    </p:spTree>
    <p:extLst>
      <p:ext uri="{BB962C8B-B14F-4D97-AF65-F5344CB8AC3E}">
        <p14:creationId xmlns:p14="http://schemas.microsoft.com/office/powerpoint/2010/main" val="88609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AC1C-C049-D4AD-BDC3-2454DF84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“Fallen Asleep?”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44D45-961C-FC7A-3F80-D3045B4B7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 are they not to be uniformed?</a:t>
            </a:r>
          </a:p>
          <a:p>
            <a:pPr lvl="1"/>
            <a:r>
              <a:rPr lang="en-US" dirty="0"/>
              <a:t>So that they would not grieve like those</a:t>
            </a:r>
          </a:p>
          <a:p>
            <a:pPr lvl="1"/>
            <a:r>
              <a:rPr lang="en-US" dirty="0"/>
              <a:t>Who have…</a:t>
            </a:r>
          </a:p>
          <a:p>
            <a:pPr lvl="1"/>
            <a:r>
              <a:rPr lang="en-US" dirty="0"/>
              <a:t>No hope…</a:t>
            </a:r>
          </a:p>
          <a:p>
            <a:r>
              <a:rPr lang="en-US" dirty="0"/>
              <a:t>Paul now lays out some foundational truths for us</a:t>
            </a:r>
          </a:p>
          <a:p>
            <a:pPr lvl="1"/>
            <a:r>
              <a:rPr lang="en-US" dirty="0"/>
              <a:t>Vs 14… if we believe that Jesus died</a:t>
            </a:r>
          </a:p>
          <a:p>
            <a:r>
              <a:rPr lang="en-US" dirty="0"/>
              <a:t>Foundational truth # 1</a:t>
            </a:r>
          </a:p>
          <a:p>
            <a:pPr lvl="1"/>
            <a:r>
              <a:rPr lang="en-US" dirty="0"/>
              <a:t>The death of Christ is the only sufficient sacrifice</a:t>
            </a:r>
          </a:p>
          <a:p>
            <a:pPr lvl="1"/>
            <a:r>
              <a:rPr lang="en-US" dirty="0"/>
              <a:t>For our sins</a:t>
            </a:r>
          </a:p>
          <a:p>
            <a:pPr lvl="1"/>
            <a:r>
              <a:rPr lang="en-US" dirty="0"/>
              <a:t>And every other believers sin since Calvary</a:t>
            </a:r>
          </a:p>
        </p:txBody>
      </p:sp>
    </p:spTree>
    <p:extLst>
      <p:ext uri="{BB962C8B-B14F-4D97-AF65-F5344CB8AC3E}">
        <p14:creationId xmlns:p14="http://schemas.microsoft.com/office/powerpoint/2010/main" val="18550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F485-145A-1950-910D-D652DA3F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“Fallen Asleep?”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7F1BA-E357-DA7C-BCF3-85E9174C5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08710"/>
            <a:ext cx="11131062" cy="57492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 what is our practical application of this truth?</a:t>
            </a:r>
          </a:p>
          <a:p>
            <a:pPr lvl="1"/>
            <a:r>
              <a:rPr lang="en-US" dirty="0"/>
              <a:t>Jesus died</a:t>
            </a:r>
          </a:p>
          <a:p>
            <a:pPr lvl="1"/>
            <a:r>
              <a:rPr lang="en-US" dirty="0"/>
              <a:t>Romans 5: 20-21</a:t>
            </a:r>
          </a:p>
          <a:p>
            <a:pPr lvl="1"/>
            <a:r>
              <a:rPr lang="en-US" dirty="0"/>
              <a:t>Titus 2: 11-13</a:t>
            </a:r>
          </a:p>
          <a:p>
            <a:pPr lvl="1"/>
            <a:r>
              <a:rPr lang="en-US" dirty="0"/>
              <a:t>Romans 6: 1-2</a:t>
            </a:r>
          </a:p>
          <a:p>
            <a:pPr lvl="1"/>
            <a:r>
              <a:rPr lang="en-US" dirty="0"/>
              <a:t>Herein is described the great sin of the modern Church</a:t>
            </a:r>
          </a:p>
          <a:p>
            <a:pPr lvl="1"/>
            <a:r>
              <a:rPr lang="en-US" dirty="0"/>
              <a:t>What is that great sin?</a:t>
            </a:r>
          </a:p>
          <a:p>
            <a:pPr lvl="1"/>
            <a:r>
              <a:rPr lang="en-US" dirty="0"/>
              <a:t>Taking the Grace of God for granted</a:t>
            </a:r>
          </a:p>
          <a:p>
            <a:pPr lvl="1"/>
            <a:r>
              <a:rPr lang="en-US" dirty="0"/>
              <a:t>Romans 6: 4…</a:t>
            </a:r>
          </a:p>
          <a:p>
            <a:pPr lvl="2"/>
            <a:r>
              <a:rPr lang="en-US" dirty="0"/>
              <a:t>So that we may walk in newness of life (Hebrews 12: 1-3)</a:t>
            </a:r>
          </a:p>
        </p:txBody>
      </p:sp>
    </p:spTree>
    <p:extLst>
      <p:ext uri="{BB962C8B-B14F-4D97-AF65-F5344CB8AC3E}">
        <p14:creationId xmlns:p14="http://schemas.microsoft.com/office/powerpoint/2010/main" val="370176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F282-D24B-AD13-F3BC-0BB8E764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“Fallen Asleep?”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99C7C-0F33-DBD4-04DB-C698771DA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Foundational truth # 2</a:t>
            </a:r>
          </a:p>
          <a:p>
            <a:pPr lvl="1"/>
            <a:r>
              <a:rPr lang="en-US" dirty="0"/>
              <a:t>I Thessalonians 4: 14… Jesus rose again</a:t>
            </a:r>
          </a:p>
          <a:p>
            <a:r>
              <a:rPr lang="en-US" dirty="0"/>
              <a:t>Practical application…</a:t>
            </a:r>
          </a:p>
          <a:p>
            <a:pPr lvl="1"/>
            <a:r>
              <a:rPr lang="en-US" dirty="0"/>
              <a:t>Romans 6: 5-11</a:t>
            </a:r>
          </a:p>
          <a:p>
            <a:pPr lvl="2"/>
            <a:r>
              <a:rPr lang="en-US" dirty="0"/>
              <a:t>We will be in the likeness of His resurrection</a:t>
            </a:r>
          </a:p>
          <a:p>
            <a:pPr lvl="2"/>
            <a:r>
              <a:rPr lang="en-US" dirty="0"/>
              <a:t>We are no longer slaves to sin…</a:t>
            </a:r>
          </a:p>
          <a:p>
            <a:pPr lvl="2"/>
            <a:r>
              <a:rPr lang="en-US" dirty="0"/>
              <a:t>How do we know that?</a:t>
            </a:r>
          </a:p>
          <a:p>
            <a:pPr lvl="2"/>
            <a:r>
              <a:rPr lang="en-US" dirty="0"/>
              <a:t>I Thessalonians 4: 9… death no longer has mastery over Him</a:t>
            </a:r>
          </a:p>
          <a:p>
            <a:pPr lvl="2"/>
            <a:r>
              <a:rPr lang="en-US" dirty="0"/>
              <a:t>Sin no longer has mastery over you and me</a:t>
            </a:r>
          </a:p>
          <a:p>
            <a:pPr lvl="2"/>
            <a:r>
              <a:rPr lang="en-US" dirty="0"/>
              <a:t>Death no longer has mastery over those in Christ</a:t>
            </a:r>
          </a:p>
        </p:txBody>
      </p:sp>
    </p:spTree>
    <p:extLst>
      <p:ext uri="{BB962C8B-B14F-4D97-AF65-F5344CB8AC3E}">
        <p14:creationId xmlns:p14="http://schemas.microsoft.com/office/powerpoint/2010/main" val="419099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C4392-9DDB-8237-33B2-104F7A3C3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“Fallen Asleep?”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F3636-8FC5-166D-A65E-92CBABF1E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 Corinthians 15: 55-56</a:t>
            </a:r>
          </a:p>
          <a:p>
            <a:pPr lvl="1"/>
            <a:r>
              <a:rPr lang="en-US" dirty="0"/>
              <a:t>II Corinthians 4: 14</a:t>
            </a:r>
          </a:p>
          <a:p>
            <a:pPr lvl="1"/>
            <a:r>
              <a:rPr lang="en-US" dirty="0"/>
              <a:t>I Thessalonians 4: 14</a:t>
            </a:r>
          </a:p>
          <a:p>
            <a:pPr lvl="2"/>
            <a:r>
              <a:rPr lang="en-US" dirty="0"/>
              <a:t>“God will bring with Him”</a:t>
            </a:r>
          </a:p>
          <a:p>
            <a:pPr lvl="2"/>
            <a:r>
              <a:rPr lang="en-US" dirty="0"/>
              <a:t>“Those who have fallen asleep”</a:t>
            </a:r>
          </a:p>
          <a:p>
            <a:r>
              <a:rPr lang="en-US" dirty="0"/>
              <a:t>How do we know this is true?</a:t>
            </a:r>
          </a:p>
          <a:p>
            <a:pPr lvl="1"/>
            <a:r>
              <a:rPr lang="en-US" dirty="0"/>
              <a:t>I Thessalonians 4: 15… ”by the Word of the Lord”</a:t>
            </a:r>
          </a:p>
          <a:p>
            <a:pPr lvl="1"/>
            <a:r>
              <a:rPr lang="en-US" dirty="0"/>
              <a:t>Hebrews 6: 18</a:t>
            </a:r>
          </a:p>
          <a:p>
            <a:pPr lvl="2"/>
            <a:r>
              <a:rPr lang="en-US" u="sng" dirty="0"/>
              <a:t>IT IS IMPOSSIBLE FOR GOD TO LIE</a:t>
            </a:r>
          </a:p>
          <a:p>
            <a:pPr lvl="2"/>
            <a:r>
              <a:rPr lang="en-US" dirty="0"/>
              <a:t>Matthew 24: 35</a:t>
            </a:r>
          </a:p>
          <a:p>
            <a:pPr lvl="3"/>
            <a:r>
              <a:rPr lang="en-US" dirty="0"/>
              <a:t>Heaven and earth will pass away but…</a:t>
            </a:r>
          </a:p>
        </p:txBody>
      </p:sp>
    </p:spTree>
    <p:extLst>
      <p:ext uri="{BB962C8B-B14F-4D97-AF65-F5344CB8AC3E}">
        <p14:creationId xmlns:p14="http://schemas.microsoft.com/office/powerpoint/2010/main" val="136837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1021</TotalTime>
  <Words>614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“Fallen Asleep?”</vt:lpstr>
      <vt:lpstr>“Fallen Asleep?”</vt:lpstr>
      <vt:lpstr>“Fallen Asleep?”</vt:lpstr>
      <vt:lpstr>“Fallen Asleep?”</vt:lpstr>
      <vt:lpstr>“Fallen Asleep?”</vt:lpstr>
      <vt:lpstr>“Fallen Asleep?”</vt:lpstr>
      <vt:lpstr>“Fallen Asleep?”</vt:lpstr>
      <vt:lpstr>“Fallen Asleep?”</vt:lpstr>
      <vt:lpstr>“Fallen Asleep?”</vt:lpstr>
      <vt:lpstr>“Fallen Asleep?”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14</cp:revision>
  <dcterms:created xsi:type="dcterms:W3CDTF">2022-06-22T12:11:31Z</dcterms:created>
  <dcterms:modified xsi:type="dcterms:W3CDTF">2022-10-12T15:58:22Z</dcterms:modified>
</cp:coreProperties>
</file>