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D63FB15A-0082-4AFC-AEC5-13D6AD685B95}"/>
    <pc:docChg chg="undo custSel delSld modSld">
      <pc:chgData name="Al Trepczyk" userId="da6b4c773700c1fb" providerId="LiveId" clId="{D63FB15A-0082-4AFC-AEC5-13D6AD685B95}" dt="2023-08-06T09:58:59.010" v="137" actId="20577"/>
      <pc:docMkLst>
        <pc:docMk/>
      </pc:docMkLst>
      <pc:sldChg chg="modSp mod">
        <pc:chgData name="Al Trepczyk" userId="da6b4c773700c1fb" providerId="LiveId" clId="{D63FB15A-0082-4AFC-AEC5-13D6AD685B95}" dt="2023-08-06T09:53:50.165" v="62" actId="20577"/>
        <pc:sldMkLst>
          <pc:docMk/>
          <pc:sldMk cId="1389575308" sldId="257"/>
        </pc:sldMkLst>
        <pc:spChg chg="mod">
          <ac:chgData name="Al Trepczyk" userId="da6b4c773700c1fb" providerId="LiveId" clId="{D63FB15A-0082-4AFC-AEC5-13D6AD685B95}" dt="2023-08-06T09:53:50.165" v="62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D63FB15A-0082-4AFC-AEC5-13D6AD685B95}" dt="2023-08-06T09:54:10.303" v="65" actId="20577"/>
        <pc:sldMkLst>
          <pc:docMk/>
          <pc:sldMk cId="3424117432" sldId="258"/>
        </pc:sldMkLst>
        <pc:spChg chg="mod">
          <ac:chgData name="Al Trepczyk" userId="da6b4c773700c1fb" providerId="LiveId" clId="{D63FB15A-0082-4AFC-AEC5-13D6AD685B95}" dt="2023-08-06T09:54:10.303" v="65" actId="20577"/>
          <ac:spMkLst>
            <pc:docMk/>
            <pc:sldMk cId="3424117432" sldId="258"/>
            <ac:spMk id="3" creationId="{9514FDDD-07AB-5BC3-F639-49ECD5C24162}"/>
          </ac:spMkLst>
        </pc:spChg>
      </pc:sldChg>
      <pc:sldChg chg="modSp mod">
        <pc:chgData name="Al Trepczyk" userId="da6b4c773700c1fb" providerId="LiveId" clId="{D63FB15A-0082-4AFC-AEC5-13D6AD685B95}" dt="2023-08-06T09:54:30.022" v="68" actId="20577"/>
        <pc:sldMkLst>
          <pc:docMk/>
          <pc:sldMk cId="37396957" sldId="259"/>
        </pc:sldMkLst>
        <pc:spChg chg="mod">
          <ac:chgData name="Al Trepczyk" userId="da6b4c773700c1fb" providerId="LiveId" clId="{D63FB15A-0082-4AFC-AEC5-13D6AD685B95}" dt="2023-08-06T09:54:30.022" v="68" actId="20577"/>
          <ac:spMkLst>
            <pc:docMk/>
            <pc:sldMk cId="37396957" sldId="259"/>
            <ac:spMk id="3" creationId="{38598AF0-2813-5CAF-B243-F23A2BCF59AD}"/>
          </ac:spMkLst>
        </pc:spChg>
      </pc:sldChg>
      <pc:sldChg chg="modSp mod">
        <pc:chgData name="Al Trepczyk" userId="da6b4c773700c1fb" providerId="LiveId" clId="{D63FB15A-0082-4AFC-AEC5-13D6AD685B95}" dt="2023-08-06T09:46:49.765" v="7" actId="20577"/>
        <pc:sldMkLst>
          <pc:docMk/>
          <pc:sldMk cId="70050620" sldId="260"/>
        </pc:sldMkLst>
        <pc:spChg chg="mod">
          <ac:chgData name="Al Trepczyk" userId="da6b4c773700c1fb" providerId="LiveId" clId="{D63FB15A-0082-4AFC-AEC5-13D6AD685B95}" dt="2023-08-06T09:46:49.765" v="7" actId="20577"/>
          <ac:spMkLst>
            <pc:docMk/>
            <pc:sldMk cId="70050620" sldId="260"/>
            <ac:spMk id="3" creationId="{785AECAC-A88B-A19E-CC3B-E39BB8D0BDDF}"/>
          </ac:spMkLst>
        </pc:spChg>
      </pc:sldChg>
      <pc:sldChg chg="modSp mod">
        <pc:chgData name="Al Trepczyk" userId="da6b4c773700c1fb" providerId="LiveId" clId="{D63FB15A-0082-4AFC-AEC5-13D6AD685B95}" dt="2023-08-06T09:55:16.887" v="74" actId="20577"/>
        <pc:sldMkLst>
          <pc:docMk/>
          <pc:sldMk cId="402909095" sldId="261"/>
        </pc:sldMkLst>
        <pc:spChg chg="mod">
          <ac:chgData name="Al Trepczyk" userId="da6b4c773700c1fb" providerId="LiveId" clId="{D63FB15A-0082-4AFC-AEC5-13D6AD685B95}" dt="2023-08-06T09:55:16.887" v="74" actId="20577"/>
          <ac:spMkLst>
            <pc:docMk/>
            <pc:sldMk cId="402909095" sldId="261"/>
            <ac:spMk id="3" creationId="{1DFB643A-DC15-BEE3-8C28-2083D65B578A}"/>
          </ac:spMkLst>
        </pc:spChg>
      </pc:sldChg>
      <pc:sldChg chg="modSp mod">
        <pc:chgData name="Al Trepczyk" userId="da6b4c773700c1fb" providerId="LiveId" clId="{D63FB15A-0082-4AFC-AEC5-13D6AD685B95}" dt="2023-08-06T09:55:43.490" v="90" actId="20577"/>
        <pc:sldMkLst>
          <pc:docMk/>
          <pc:sldMk cId="3332789856" sldId="262"/>
        </pc:sldMkLst>
        <pc:spChg chg="mod">
          <ac:chgData name="Al Trepczyk" userId="da6b4c773700c1fb" providerId="LiveId" clId="{D63FB15A-0082-4AFC-AEC5-13D6AD685B95}" dt="2023-08-06T09:55:43.490" v="90" actId="20577"/>
          <ac:spMkLst>
            <pc:docMk/>
            <pc:sldMk cId="3332789856" sldId="262"/>
            <ac:spMk id="3" creationId="{FB8F6712-709C-0E49-F178-F59B85E79C7E}"/>
          </ac:spMkLst>
        </pc:spChg>
      </pc:sldChg>
      <pc:sldChg chg="modSp mod">
        <pc:chgData name="Al Trepczyk" userId="da6b4c773700c1fb" providerId="LiveId" clId="{D63FB15A-0082-4AFC-AEC5-13D6AD685B95}" dt="2023-08-06T09:49:12.318" v="16" actId="3626"/>
        <pc:sldMkLst>
          <pc:docMk/>
          <pc:sldMk cId="3560942420" sldId="263"/>
        </pc:sldMkLst>
        <pc:spChg chg="mod">
          <ac:chgData name="Al Trepczyk" userId="da6b4c773700c1fb" providerId="LiveId" clId="{D63FB15A-0082-4AFC-AEC5-13D6AD685B95}" dt="2023-08-06T09:49:12.318" v="16" actId="3626"/>
          <ac:spMkLst>
            <pc:docMk/>
            <pc:sldMk cId="3560942420" sldId="263"/>
            <ac:spMk id="3" creationId="{C99651D9-402A-E88B-39EB-892E0770B54D}"/>
          </ac:spMkLst>
        </pc:spChg>
      </pc:sldChg>
      <pc:sldChg chg="modSp mod">
        <pc:chgData name="Al Trepczyk" userId="da6b4c773700c1fb" providerId="LiveId" clId="{D63FB15A-0082-4AFC-AEC5-13D6AD685B95}" dt="2023-08-06T09:56:22.592" v="93"/>
        <pc:sldMkLst>
          <pc:docMk/>
          <pc:sldMk cId="1188760251" sldId="264"/>
        </pc:sldMkLst>
        <pc:spChg chg="mod">
          <ac:chgData name="Al Trepczyk" userId="da6b4c773700c1fb" providerId="LiveId" clId="{D63FB15A-0082-4AFC-AEC5-13D6AD685B95}" dt="2023-08-06T09:56:22.592" v="93"/>
          <ac:spMkLst>
            <pc:docMk/>
            <pc:sldMk cId="1188760251" sldId="264"/>
            <ac:spMk id="3" creationId="{99FA3A51-5F67-4E64-F500-0C8958147721}"/>
          </ac:spMkLst>
        </pc:spChg>
      </pc:sldChg>
      <pc:sldChg chg="modSp mod">
        <pc:chgData name="Al Trepczyk" userId="da6b4c773700c1fb" providerId="LiveId" clId="{D63FB15A-0082-4AFC-AEC5-13D6AD685B95}" dt="2023-08-06T09:56:52.420" v="102" actId="20577"/>
        <pc:sldMkLst>
          <pc:docMk/>
          <pc:sldMk cId="3746585543" sldId="265"/>
        </pc:sldMkLst>
        <pc:spChg chg="mod">
          <ac:chgData name="Al Trepczyk" userId="da6b4c773700c1fb" providerId="LiveId" clId="{D63FB15A-0082-4AFC-AEC5-13D6AD685B95}" dt="2023-08-06T09:56:52.420" v="102" actId="20577"/>
          <ac:spMkLst>
            <pc:docMk/>
            <pc:sldMk cId="3746585543" sldId="265"/>
            <ac:spMk id="3" creationId="{8BD83C7D-6D34-367B-AE77-4B2D90A10033}"/>
          </ac:spMkLst>
        </pc:spChg>
      </pc:sldChg>
      <pc:sldChg chg="modSp mod">
        <pc:chgData name="Al Trepczyk" userId="da6b4c773700c1fb" providerId="LiveId" clId="{D63FB15A-0082-4AFC-AEC5-13D6AD685B95}" dt="2023-08-06T09:56:59.609" v="105" actId="20577"/>
        <pc:sldMkLst>
          <pc:docMk/>
          <pc:sldMk cId="3246861973" sldId="266"/>
        </pc:sldMkLst>
        <pc:spChg chg="mod">
          <ac:chgData name="Al Trepczyk" userId="da6b4c773700c1fb" providerId="LiveId" clId="{D63FB15A-0082-4AFC-AEC5-13D6AD685B95}" dt="2023-08-06T09:56:59.609" v="105" actId="20577"/>
          <ac:spMkLst>
            <pc:docMk/>
            <pc:sldMk cId="3246861973" sldId="266"/>
            <ac:spMk id="3" creationId="{0C8CB375-E92C-C5B4-308D-1C690D36FEBB}"/>
          </ac:spMkLst>
        </pc:spChg>
      </pc:sldChg>
      <pc:sldChg chg="modSp mod">
        <pc:chgData name="Al Trepczyk" userId="da6b4c773700c1fb" providerId="LiveId" clId="{D63FB15A-0082-4AFC-AEC5-13D6AD685B95}" dt="2023-08-06T09:57:48.337" v="114"/>
        <pc:sldMkLst>
          <pc:docMk/>
          <pc:sldMk cId="1315422172" sldId="267"/>
        </pc:sldMkLst>
        <pc:spChg chg="mod">
          <ac:chgData name="Al Trepczyk" userId="da6b4c773700c1fb" providerId="LiveId" clId="{D63FB15A-0082-4AFC-AEC5-13D6AD685B95}" dt="2023-08-06T09:57:48.337" v="114"/>
          <ac:spMkLst>
            <pc:docMk/>
            <pc:sldMk cId="1315422172" sldId="267"/>
            <ac:spMk id="3" creationId="{7172B021-DF22-5191-8323-4DDA545B0EB0}"/>
          </ac:spMkLst>
        </pc:spChg>
      </pc:sldChg>
      <pc:sldChg chg="modSp mod">
        <pc:chgData name="Al Trepczyk" userId="da6b4c773700c1fb" providerId="LiveId" clId="{D63FB15A-0082-4AFC-AEC5-13D6AD685B95}" dt="2023-08-06T09:58:19.140" v="123" actId="20577"/>
        <pc:sldMkLst>
          <pc:docMk/>
          <pc:sldMk cId="1863019515" sldId="268"/>
        </pc:sldMkLst>
        <pc:spChg chg="mod">
          <ac:chgData name="Al Trepczyk" userId="da6b4c773700c1fb" providerId="LiveId" clId="{D63FB15A-0082-4AFC-AEC5-13D6AD685B95}" dt="2023-08-06T09:58:19.140" v="123" actId="20577"/>
          <ac:spMkLst>
            <pc:docMk/>
            <pc:sldMk cId="1863019515" sldId="268"/>
            <ac:spMk id="3" creationId="{71B046A9-A193-D1FA-E15E-78BBF602C0C9}"/>
          </ac:spMkLst>
        </pc:spChg>
      </pc:sldChg>
      <pc:sldChg chg="modSp mod">
        <pc:chgData name="Al Trepczyk" userId="da6b4c773700c1fb" providerId="LiveId" clId="{D63FB15A-0082-4AFC-AEC5-13D6AD685B95}" dt="2023-08-06T09:58:59.010" v="137" actId="20577"/>
        <pc:sldMkLst>
          <pc:docMk/>
          <pc:sldMk cId="1565258078" sldId="269"/>
        </pc:sldMkLst>
        <pc:spChg chg="mod">
          <ac:chgData name="Al Trepczyk" userId="da6b4c773700c1fb" providerId="LiveId" clId="{D63FB15A-0082-4AFC-AEC5-13D6AD685B95}" dt="2023-08-06T09:58:59.010" v="137" actId="20577"/>
          <ac:spMkLst>
            <pc:docMk/>
            <pc:sldMk cId="1565258078" sldId="269"/>
            <ac:spMk id="3" creationId="{71EFB920-4769-0019-9074-7B0A66618936}"/>
          </ac:spMkLst>
        </pc:spChg>
      </pc:sldChg>
      <pc:sldChg chg="del">
        <pc:chgData name="Al Trepczyk" userId="da6b4c773700c1fb" providerId="LiveId" clId="{D63FB15A-0082-4AFC-AEC5-13D6AD685B95}" dt="2023-08-06T09:52:31.124" v="45" actId="47"/>
        <pc:sldMkLst>
          <pc:docMk/>
          <pc:sldMk cId="2508429149" sldId="270"/>
        </pc:sldMkLst>
      </pc:sldChg>
      <pc:sldChg chg="del">
        <pc:chgData name="Al Trepczyk" userId="da6b4c773700c1fb" providerId="LiveId" clId="{D63FB15A-0082-4AFC-AEC5-13D6AD685B95}" dt="2023-08-06T09:52:31.124" v="45" actId="47"/>
        <pc:sldMkLst>
          <pc:docMk/>
          <pc:sldMk cId="3055462956" sldId="271"/>
        </pc:sldMkLst>
      </pc:sldChg>
      <pc:sldChg chg="del">
        <pc:chgData name="Al Trepczyk" userId="da6b4c773700c1fb" providerId="LiveId" clId="{D63FB15A-0082-4AFC-AEC5-13D6AD685B95}" dt="2023-08-06T09:52:31.124" v="45" actId="47"/>
        <pc:sldMkLst>
          <pc:docMk/>
          <pc:sldMk cId="2687628897" sldId="272"/>
        </pc:sldMkLst>
      </pc:sldChg>
      <pc:sldChg chg="del">
        <pc:chgData name="Al Trepczyk" userId="da6b4c773700c1fb" providerId="LiveId" clId="{D63FB15A-0082-4AFC-AEC5-13D6AD685B95}" dt="2023-08-06T09:52:31.124" v="45" actId="47"/>
        <pc:sldMkLst>
          <pc:docMk/>
          <pc:sldMk cId="2204097781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16: 25-33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C7A83-2E5B-4F6E-0029-011787BD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83C7D-6D34-367B-AE77-4B2D90A10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see when the Holy Spirit comes</a:t>
            </a:r>
          </a:p>
          <a:p>
            <a:pPr lvl="1"/>
            <a:r>
              <a:rPr lang="en-US" dirty="0"/>
              <a:t>He will speak to us plainly about the things of God</a:t>
            </a:r>
          </a:p>
          <a:p>
            <a:pPr lvl="2"/>
            <a:r>
              <a:rPr lang="en-US" dirty="0"/>
              <a:t>John 15: 12-15</a:t>
            </a:r>
          </a:p>
          <a:p>
            <a:r>
              <a:rPr lang="en-US" dirty="0"/>
              <a:t>John 16: 25… ”But I will tell you plainly about the Father”</a:t>
            </a:r>
          </a:p>
          <a:p>
            <a:r>
              <a:rPr lang="en-US" dirty="0"/>
              <a:t>John 16: 26… In that day you will ask in My name?</a:t>
            </a:r>
          </a:p>
          <a:p>
            <a:pPr lvl="1"/>
            <a:r>
              <a:rPr lang="en-US" dirty="0"/>
              <a:t>I will not request of the Father on your behalf?</a:t>
            </a:r>
          </a:p>
        </p:txBody>
      </p:sp>
    </p:spTree>
    <p:extLst>
      <p:ext uri="{BB962C8B-B14F-4D97-AF65-F5344CB8AC3E}">
        <p14:creationId xmlns:p14="http://schemas.microsoft.com/office/powerpoint/2010/main" val="374658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7C9C3-D093-3188-854E-5F240115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CB375-E92C-C5B4-308D-1C690D36F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not?</a:t>
            </a:r>
          </a:p>
          <a:p>
            <a:pPr lvl="1"/>
            <a:r>
              <a:rPr lang="en-US" dirty="0"/>
              <a:t>Matthew 27: 50-54</a:t>
            </a:r>
          </a:p>
          <a:p>
            <a:pPr lvl="2"/>
            <a:r>
              <a:rPr lang="en-US" dirty="0"/>
              <a:t>The way was opened up to the Holy of Holies</a:t>
            </a:r>
          </a:p>
          <a:p>
            <a:pPr lvl="2"/>
            <a:r>
              <a:rPr lang="en-US" dirty="0"/>
              <a:t>No longer was there a need for a high priest</a:t>
            </a:r>
          </a:p>
          <a:p>
            <a:pPr lvl="2"/>
            <a:r>
              <a:rPr lang="en-US" dirty="0"/>
              <a:t>To enter on the day of Atonement</a:t>
            </a:r>
          </a:p>
          <a:p>
            <a:pPr lvl="2"/>
            <a:r>
              <a:rPr lang="en-US" dirty="0"/>
              <a:t>The Day of Atonement was fulfilled when Jesus</a:t>
            </a:r>
          </a:p>
          <a:p>
            <a:pPr lvl="2"/>
            <a:r>
              <a:rPr lang="en-US" dirty="0"/>
              <a:t>Said ”IT IS FINISHED”</a:t>
            </a:r>
          </a:p>
          <a:p>
            <a:pPr lvl="1"/>
            <a:r>
              <a:rPr lang="en-US" dirty="0"/>
              <a:t>Hebrews 4: 14-16</a:t>
            </a:r>
          </a:p>
          <a:p>
            <a:pPr lvl="2"/>
            <a:r>
              <a:rPr lang="en-US" dirty="0"/>
              <a:t>We now come to the Father directly</a:t>
            </a:r>
          </a:p>
          <a:p>
            <a:pPr lvl="2"/>
            <a:r>
              <a:rPr lang="en-US" dirty="0"/>
              <a:t>Because Jesus said we could come!!!!</a:t>
            </a:r>
          </a:p>
        </p:txBody>
      </p:sp>
    </p:spTree>
    <p:extLst>
      <p:ext uri="{BB962C8B-B14F-4D97-AF65-F5344CB8AC3E}">
        <p14:creationId xmlns:p14="http://schemas.microsoft.com/office/powerpoint/2010/main" val="3246861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70C47-DFB3-3B09-3233-D886CA4A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B021-DF22-5191-8323-4DDA545B0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69043"/>
            <a:ext cx="11131062" cy="56889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Here is the great problem with Catholicism</a:t>
            </a:r>
          </a:p>
          <a:p>
            <a:pPr lvl="1"/>
            <a:r>
              <a:rPr lang="en-US" dirty="0"/>
              <a:t>They still teach we need a mediator</a:t>
            </a:r>
          </a:p>
          <a:p>
            <a:pPr lvl="2"/>
            <a:r>
              <a:rPr lang="en-US" dirty="0"/>
              <a:t>Mary, Saints, Priest… etc.</a:t>
            </a:r>
          </a:p>
          <a:p>
            <a:pPr lvl="2"/>
            <a:r>
              <a:rPr lang="en-US" dirty="0"/>
              <a:t>Grace can only be given by these individuals alone…</a:t>
            </a:r>
          </a:p>
          <a:p>
            <a:r>
              <a:rPr lang="en-US" dirty="0"/>
              <a:t>How can this be? That we can approach the throne of Grace boldly?</a:t>
            </a:r>
          </a:p>
          <a:p>
            <a:pPr lvl="1"/>
            <a:r>
              <a:rPr lang="en-US" dirty="0"/>
              <a:t>John 16: 27…</a:t>
            </a:r>
          </a:p>
          <a:p>
            <a:pPr lvl="2"/>
            <a:r>
              <a:rPr lang="en-US" dirty="0"/>
              <a:t>Because the Father Himself loves you</a:t>
            </a:r>
          </a:p>
          <a:p>
            <a:pPr lvl="2"/>
            <a:r>
              <a:rPr lang="en-US" dirty="0"/>
              <a:t>II Timothy 2: 13</a:t>
            </a:r>
          </a:p>
          <a:p>
            <a:pPr lvl="3"/>
            <a:r>
              <a:rPr lang="en-US" dirty="0"/>
              <a:t>John 16: 32…</a:t>
            </a:r>
          </a:p>
        </p:txBody>
      </p:sp>
    </p:spTree>
    <p:extLst>
      <p:ext uri="{BB962C8B-B14F-4D97-AF65-F5344CB8AC3E}">
        <p14:creationId xmlns:p14="http://schemas.microsoft.com/office/powerpoint/2010/main" val="1315422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4904E-F674-5D21-1094-EB1C326D9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046A9-A193-D1FA-E15E-78BBF602C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Father ”loves” you</a:t>
            </a:r>
          </a:p>
          <a:p>
            <a:pPr lvl="1"/>
            <a:r>
              <a:rPr lang="en-US" dirty="0"/>
              <a:t>The word here is “</a:t>
            </a:r>
            <a:r>
              <a:rPr lang="en-US" dirty="0" err="1"/>
              <a:t>phileo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The love of a family</a:t>
            </a:r>
          </a:p>
          <a:p>
            <a:pPr lvl="2"/>
            <a:r>
              <a:rPr lang="en-US" dirty="0"/>
              <a:t>We are part of the family of God</a:t>
            </a:r>
          </a:p>
          <a:p>
            <a:r>
              <a:rPr lang="en-US" dirty="0"/>
              <a:t>So here we have the first component… Love</a:t>
            </a:r>
          </a:p>
          <a:p>
            <a:r>
              <a:rPr lang="en-US" dirty="0"/>
              <a:t>John 16: 27… you have believed</a:t>
            </a:r>
          </a:p>
          <a:p>
            <a:pPr lvl="1"/>
            <a:r>
              <a:rPr lang="en-US" dirty="0"/>
              <a:t>The second component… faith</a:t>
            </a:r>
          </a:p>
          <a:p>
            <a:pPr lvl="1"/>
            <a:r>
              <a:rPr lang="en-US" dirty="0"/>
              <a:t>I came from the Father to complete His will</a:t>
            </a:r>
          </a:p>
        </p:txBody>
      </p:sp>
    </p:spTree>
    <p:extLst>
      <p:ext uri="{BB962C8B-B14F-4D97-AF65-F5344CB8AC3E}">
        <p14:creationId xmlns:p14="http://schemas.microsoft.com/office/powerpoint/2010/main" val="186301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0F622-8D52-FD8A-BF09-4312CAAD8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FB920-4769-0019-9074-7B0A66618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Finally… John 16: 33… hope</a:t>
            </a:r>
          </a:p>
          <a:p>
            <a:pPr lvl="1"/>
            <a:r>
              <a:rPr lang="en-US" dirty="0"/>
              <a:t>“I have overcome the world”</a:t>
            </a:r>
          </a:p>
          <a:p>
            <a:r>
              <a:rPr lang="en-US" dirty="0"/>
              <a:t>Do we know what that means?</a:t>
            </a:r>
          </a:p>
          <a:p>
            <a:pPr lvl="1"/>
            <a:r>
              <a:rPr lang="en-US" dirty="0"/>
              <a:t>We, when we look around us see…</a:t>
            </a:r>
          </a:p>
          <a:p>
            <a:pPr lvl="1"/>
            <a:r>
              <a:rPr lang="en-US" dirty="0"/>
              <a:t>Freedoms dissolving, families in trouble</a:t>
            </a:r>
          </a:p>
          <a:p>
            <a:pPr lvl="1"/>
            <a:r>
              <a:rPr lang="en-US" dirty="0"/>
              <a:t>Money becoming more and more worthless</a:t>
            </a:r>
          </a:p>
          <a:p>
            <a:pPr lvl="1"/>
            <a:r>
              <a:rPr lang="en-US" dirty="0"/>
              <a:t>Medical care waning, riots, lawlessness…</a:t>
            </a:r>
          </a:p>
          <a:p>
            <a:r>
              <a:rPr lang="en-US" dirty="0"/>
              <a:t>Don’t worry… I have overcome</a:t>
            </a:r>
          </a:p>
          <a:p>
            <a:pPr lvl="1"/>
            <a:r>
              <a:rPr lang="en-US" dirty="0"/>
              <a:t>II Corinthians 1: 9-10</a:t>
            </a:r>
          </a:p>
        </p:txBody>
      </p:sp>
    </p:spTree>
    <p:extLst>
      <p:ext uri="{BB962C8B-B14F-4D97-AF65-F5344CB8AC3E}">
        <p14:creationId xmlns:p14="http://schemas.microsoft.com/office/powerpoint/2010/main" val="156525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of the major themes in the New Testament</a:t>
            </a:r>
          </a:p>
          <a:p>
            <a:pPr lvl="1"/>
            <a:r>
              <a:rPr lang="en-US" dirty="0"/>
              <a:t>Is found in I Corinthians 13:</a:t>
            </a:r>
          </a:p>
          <a:p>
            <a:pPr lvl="2"/>
            <a:r>
              <a:rPr lang="en-US" dirty="0"/>
              <a:t>Vs 1… If I do not have love</a:t>
            </a:r>
          </a:p>
          <a:p>
            <a:pPr lvl="2"/>
            <a:r>
              <a:rPr lang="en-US" dirty="0"/>
              <a:t>Vs 2… If I have all faith</a:t>
            </a:r>
          </a:p>
          <a:p>
            <a:pPr lvl="2"/>
            <a:r>
              <a:rPr lang="en-US" dirty="0"/>
              <a:t>Vs 7… If I have hope in all things</a:t>
            </a:r>
          </a:p>
          <a:p>
            <a:pPr lvl="1"/>
            <a:r>
              <a:rPr lang="en-US" dirty="0"/>
              <a:t>We will find the essentials elements of life for very human being</a:t>
            </a:r>
          </a:p>
          <a:p>
            <a:pPr lvl="2"/>
            <a:r>
              <a:rPr lang="en-US" dirty="0"/>
              <a:t>I Corinthians 13: 13</a:t>
            </a:r>
          </a:p>
          <a:p>
            <a:pPr lvl="3"/>
            <a:r>
              <a:rPr lang="en-US" dirty="0"/>
              <a:t>Faith, Hope and Love</a:t>
            </a:r>
          </a:p>
          <a:p>
            <a:r>
              <a:rPr lang="en-US" dirty="0"/>
              <a:t>These are the exact things that Jesus is teaching His disciples in John 16: 25-33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146C4-FFFD-B36F-B6F9-259AB8DE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4FDDD-07AB-5BC3-F639-49ECD5C24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64871"/>
            <a:ext cx="11131062" cy="57931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Isn’t it strange that in the United States</a:t>
            </a:r>
          </a:p>
          <a:p>
            <a:pPr lvl="1"/>
            <a:r>
              <a:rPr lang="en-US" dirty="0"/>
              <a:t>We have more wealth than any other country</a:t>
            </a:r>
          </a:p>
          <a:p>
            <a:pPr lvl="2"/>
            <a:r>
              <a:rPr lang="en-US" dirty="0"/>
              <a:t>We own more material things than most of the world</a:t>
            </a:r>
          </a:p>
          <a:p>
            <a:pPr lvl="1"/>
            <a:r>
              <a:rPr lang="en-US" dirty="0"/>
              <a:t>And yet our relationships with each other</a:t>
            </a:r>
          </a:p>
          <a:p>
            <a:pPr lvl="2"/>
            <a:r>
              <a:rPr lang="en-US" dirty="0"/>
              <a:t>Are nearly impossible to maintain?</a:t>
            </a:r>
          </a:p>
          <a:p>
            <a:pPr lvl="2"/>
            <a:r>
              <a:rPr lang="en-US" dirty="0"/>
              <a:t>Families are deteriorating before our eyes</a:t>
            </a:r>
          </a:p>
          <a:p>
            <a:pPr lvl="2"/>
            <a:r>
              <a:rPr lang="en-US" dirty="0"/>
              <a:t>Recent survey of Pastors</a:t>
            </a:r>
          </a:p>
          <a:p>
            <a:pPr lvl="3"/>
            <a:r>
              <a:rPr lang="en-US" dirty="0"/>
              <a:t>Question… what is the greatest detriment to spiritual growth in the church today?</a:t>
            </a:r>
          </a:p>
          <a:p>
            <a:pPr lvl="3"/>
            <a:r>
              <a:rPr lang="en-US" dirty="0"/>
              <a:t>Answer…</a:t>
            </a:r>
          </a:p>
          <a:p>
            <a:pPr lvl="4"/>
            <a:r>
              <a:rPr lang="en-US" dirty="0"/>
              <a:t>Cell phones</a:t>
            </a:r>
          </a:p>
        </p:txBody>
      </p:sp>
    </p:spTree>
    <p:extLst>
      <p:ext uri="{BB962C8B-B14F-4D97-AF65-F5344CB8AC3E}">
        <p14:creationId xmlns:p14="http://schemas.microsoft.com/office/powerpoint/2010/main" val="342411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D5ADE-7522-38A6-D5B4-7F89E537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98AF0-2813-5CAF-B243-F23A2BCF5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Many people young and old take their phone to bed with them at night</a:t>
            </a:r>
          </a:p>
          <a:p>
            <a:pPr lvl="1"/>
            <a:r>
              <a:rPr lang="en-US" dirty="0"/>
              <a:t>Many receive texts all night long</a:t>
            </a:r>
          </a:p>
          <a:p>
            <a:pPr lvl="1"/>
            <a:r>
              <a:rPr lang="en-US" dirty="0"/>
              <a:t>Many people look at their phone in the morning before anything else</a:t>
            </a:r>
          </a:p>
          <a:p>
            <a:pPr lvl="2"/>
            <a:r>
              <a:rPr lang="en-US" dirty="0"/>
              <a:t>Before prayer time</a:t>
            </a:r>
          </a:p>
          <a:p>
            <a:pPr lvl="2"/>
            <a:r>
              <a:rPr lang="en-US" dirty="0"/>
              <a:t>Before any Bible reading</a:t>
            </a:r>
          </a:p>
          <a:p>
            <a:pPr lvl="2"/>
            <a:r>
              <a:rPr lang="en-US" dirty="0"/>
              <a:t>Spending time with spouses or children</a:t>
            </a:r>
          </a:p>
          <a:p>
            <a:pPr lvl="2"/>
            <a:r>
              <a:rPr lang="en-US" dirty="0"/>
              <a:t>They live a life of isolation… in their own little world</a:t>
            </a:r>
          </a:p>
        </p:txBody>
      </p:sp>
    </p:spTree>
    <p:extLst>
      <p:ext uri="{BB962C8B-B14F-4D97-AF65-F5344CB8AC3E}">
        <p14:creationId xmlns:p14="http://schemas.microsoft.com/office/powerpoint/2010/main" val="3739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E6300-ED30-01BA-7DE2-31BF9601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AECAC-A88B-A19E-CC3B-E39BB8D0B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99595"/>
            <a:ext cx="11131062" cy="5758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So, how are we to live in a society like this?</a:t>
            </a:r>
          </a:p>
          <a:p>
            <a:pPr lvl="1"/>
            <a:r>
              <a:rPr lang="en-US" dirty="0"/>
              <a:t>A society of fear and loneliness</a:t>
            </a:r>
          </a:p>
          <a:p>
            <a:r>
              <a:rPr lang="en-US" dirty="0"/>
              <a:t>In this final conversation with His disciples</a:t>
            </a:r>
          </a:p>
          <a:p>
            <a:pPr lvl="1"/>
            <a:r>
              <a:rPr lang="en-US" dirty="0"/>
              <a:t>Jesus has told them two main things</a:t>
            </a:r>
          </a:p>
          <a:p>
            <a:pPr lvl="2"/>
            <a:r>
              <a:rPr lang="en-US" dirty="0"/>
              <a:t>John 16: 20…</a:t>
            </a:r>
          </a:p>
          <a:p>
            <a:pPr lvl="3"/>
            <a:r>
              <a:rPr lang="en-US" dirty="0"/>
              <a:t>“Your grief will turn to joy”</a:t>
            </a:r>
          </a:p>
          <a:p>
            <a:pPr lvl="2"/>
            <a:r>
              <a:rPr lang="en-US" dirty="0"/>
              <a:t>John 16: 33</a:t>
            </a:r>
          </a:p>
          <a:p>
            <a:pPr lvl="3"/>
            <a:r>
              <a:rPr lang="en-US" dirty="0"/>
              <a:t>“I spoke these things to you so may have peace”</a:t>
            </a:r>
          </a:p>
          <a:p>
            <a:r>
              <a:rPr lang="en-US" dirty="0"/>
              <a:t>Now He is going to lay a foundation for them</a:t>
            </a:r>
          </a:p>
          <a:p>
            <a:pPr lvl="1"/>
            <a:r>
              <a:rPr lang="en-US" dirty="0"/>
              <a:t>A foundation of </a:t>
            </a:r>
          </a:p>
          <a:p>
            <a:pPr lvl="2"/>
            <a:r>
              <a:rPr lang="en-US" dirty="0"/>
              <a:t>Faith, Hope and Love</a:t>
            </a:r>
          </a:p>
        </p:txBody>
      </p:sp>
    </p:spTree>
    <p:extLst>
      <p:ext uri="{BB962C8B-B14F-4D97-AF65-F5344CB8AC3E}">
        <p14:creationId xmlns:p14="http://schemas.microsoft.com/office/powerpoint/2010/main" val="7005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49CBB-F757-110A-F359-19CB592F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643A-DC15-BEE3-8C28-2083D65B5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16: 25-33</a:t>
            </a:r>
          </a:p>
          <a:p>
            <a:pPr lvl="1"/>
            <a:r>
              <a:rPr lang="en-US" dirty="0"/>
              <a:t>John 16: 29… You are speaking to us plainly</a:t>
            </a:r>
          </a:p>
          <a:p>
            <a:pPr lvl="1"/>
            <a:r>
              <a:rPr lang="en-US" dirty="0"/>
              <a:t>About what?</a:t>
            </a:r>
          </a:p>
          <a:p>
            <a:pPr lvl="2"/>
            <a:r>
              <a:rPr lang="en-US" dirty="0"/>
              <a:t>John 16: 33… in this world you will have tribulation</a:t>
            </a:r>
          </a:p>
          <a:p>
            <a:pPr lvl="2"/>
            <a:r>
              <a:rPr lang="en-US" dirty="0"/>
              <a:t>“</a:t>
            </a:r>
            <a:r>
              <a:rPr lang="en-US" dirty="0" err="1"/>
              <a:t>Thlipsis</a:t>
            </a:r>
            <a:r>
              <a:rPr lang="en-US" dirty="0"/>
              <a:t>”… the Greek for for “tribulation”</a:t>
            </a:r>
          </a:p>
          <a:p>
            <a:pPr lvl="3"/>
            <a:r>
              <a:rPr lang="en-US" dirty="0"/>
              <a:t>The word means “pressure”</a:t>
            </a:r>
          </a:p>
          <a:p>
            <a:pPr lvl="3"/>
            <a:r>
              <a:rPr lang="en-US" dirty="0"/>
              <a:t>A deep crushing pressure</a:t>
            </a:r>
          </a:p>
          <a:p>
            <a:pPr lvl="1"/>
            <a:r>
              <a:rPr lang="en-US" dirty="0"/>
              <a:t>Jesus is plainly saying to them and to us</a:t>
            </a:r>
          </a:p>
          <a:p>
            <a:pPr lvl="2"/>
            <a:r>
              <a:rPr lang="en-US" dirty="0"/>
              <a:t>This Christian life is not going to be a walk in the park</a:t>
            </a:r>
          </a:p>
        </p:txBody>
      </p:sp>
    </p:spTree>
    <p:extLst>
      <p:ext uri="{BB962C8B-B14F-4D97-AF65-F5344CB8AC3E}">
        <p14:creationId xmlns:p14="http://schemas.microsoft.com/office/powerpoint/2010/main" val="40290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53EF-E4F5-4218-785B-CE61659E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F6712-709C-0E49-F178-F59B85E79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Why not?</a:t>
            </a:r>
          </a:p>
          <a:p>
            <a:pPr lvl="1"/>
            <a:r>
              <a:rPr lang="en-US" dirty="0"/>
              <a:t>Isn’t that what most of  the TV preachers are telling us?</a:t>
            </a:r>
          </a:p>
          <a:p>
            <a:pPr lvl="2"/>
            <a:r>
              <a:rPr lang="en-US" dirty="0"/>
              <a:t>That God has a wonderful plan for your life…</a:t>
            </a:r>
          </a:p>
          <a:p>
            <a:pPr lvl="1"/>
            <a:r>
              <a:rPr lang="en-US" dirty="0"/>
              <a:t>John 15: 18…</a:t>
            </a:r>
          </a:p>
          <a:p>
            <a:pPr lvl="2"/>
            <a:r>
              <a:rPr lang="en-US" dirty="0"/>
              <a:t>This is what Jesus “plainly” told His disciples</a:t>
            </a:r>
          </a:p>
          <a:p>
            <a:pPr lvl="2"/>
            <a:r>
              <a:rPr lang="en-US" dirty="0"/>
              <a:t>I Thessalonians 3: 3; II Corinthians 1: 8</a:t>
            </a:r>
          </a:p>
          <a:p>
            <a:pPr lvl="1"/>
            <a:r>
              <a:rPr lang="en-US" dirty="0"/>
              <a:t>Why would the world do this to the disciples of Christ?</a:t>
            </a:r>
          </a:p>
          <a:p>
            <a:pPr lvl="2"/>
            <a:r>
              <a:rPr lang="en-US" dirty="0"/>
              <a:t>John 15: 18-20</a:t>
            </a:r>
          </a:p>
          <a:p>
            <a:r>
              <a:rPr lang="en-US" dirty="0"/>
              <a:t>John 16: 33…</a:t>
            </a:r>
          </a:p>
          <a:p>
            <a:pPr lvl="1"/>
            <a:r>
              <a:rPr lang="en-US" dirty="0"/>
              <a:t>Take courage…</a:t>
            </a:r>
          </a:p>
        </p:txBody>
      </p:sp>
    </p:spTree>
    <p:extLst>
      <p:ext uri="{BB962C8B-B14F-4D97-AF65-F5344CB8AC3E}">
        <p14:creationId xmlns:p14="http://schemas.microsoft.com/office/powerpoint/2010/main" val="333278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9FF7-AE3A-787B-3F1C-69DDD3E5C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651D9-402A-E88B-39EB-892E0770B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Courage is not something we just conjure up</a:t>
            </a:r>
          </a:p>
          <a:p>
            <a:pPr lvl="1"/>
            <a:r>
              <a:rPr lang="en-US" dirty="0"/>
              <a:t>Greek word is “</a:t>
            </a:r>
            <a:r>
              <a:rPr lang="en-US" dirty="0" err="1"/>
              <a:t>tharseo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2293 </a:t>
            </a:r>
            <a:r>
              <a:rPr lang="en-US" i="1" dirty="0"/>
              <a:t>/</a:t>
            </a:r>
            <a:r>
              <a:rPr lang="en-US" i="1" dirty="0" err="1"/>
              <a:t>tharséō</a:t>
            </a:r>
            <a:r>
              <a:rPr lang="en-US" dirty="0"/>
              <a:t> ("</a:t>
            </a:r>
            <a:r>
              <a:rPr lang="en-US" i="1" dirty="0"/>
              <a:t>emboldened</a:t>
            </a:r>
            <a:r>
              <a:rPr lang="en-US" dirty="0"/>
              <a:t> to show courage") refers to </a:t>
            </a:r>
            <a:r>
              <a:rPr lang="en-US" i="1" dirty="0"/>
              <a:t>God bolstering the believer</a:t>
            </a:r>
            <a:r>
              <a:rPr lang="en-US" dirty="0"/>
              <a:t>, empowering them with a </a:t>
            </a:r>
            <a:r>
              <a:rPr lang="en-US" i="1" dirty="0"/>
              <a:t>bold inner-attitude</a:t>
            </a:r>
            <a:r>
              <a:rPr lang="en-US" dirty="0"/>
              <a:t> (to be "of good courage"). For the believer, 2293 </a:t>
            </a:r>
            <a:r>
              <a:rPr lang="en-US" i="1" dirty="0"/>
              <a:t>/</a:t>
            </a:r>
            <a:r>
              <a:rPr lang="en-US" i="1" dirty="0" err="1"/>
              <a:t>tharséō</a:t>
            </a:r>
            <a:r>
              <a:rPr lang="en-US" dirty="0"/>
              <a:t> ("showing boldness") is the result of the Lord </a:t>
            </a:r>
            <a:r>
              <a:rPr lang="en-US" i="1" dirty="0"/>
              <a:t>in</a:t>
            </a:r>
            <a:r>
              <a:rPr lang="en-US" dirty="0"/>
              <a:t>fusing His strength by His inworking of </a:t>
            </a:r>
            <a:r>
              <a:rPr lang="en-US" i="1" dirty="0"/>
              <a:t>faith</a:t>
            </a:r>
            <a:r>
              <a:rPr lang="en-US" dirty="0"/>
              <a:t> ("</a:t>
            </a:r>
            <a:r>
              <a:rPr lang="en-US" i="1" dirty="0" err="1"/>
              <a:t>inbirthed</a:t>
            </a:r>
            <a:r>
              <a:rPr lang="en-US" i="1" dirty="0"/>
              <a:t> persuasion</a:t>
            </a:r>
            <a:r>
              <a:rPr lang="en-US" dirty="0"/>
              <a:t>," 4102 </a:t>
            </a:r>
            <a:r>
              <a:rPr lang="en-US" i="1" dirty="0"/>
              <a:t>/</a:t>
            </a:r>
            <a:r>
              <a:rPr lang="en-US" i="1" dirty="0" err="1"/>
              <a:t>pístis</a:t>
            </a:r>
            <a:r>
              <a:rPr lang="en-US" dirty="0"/>
              <a:t>). Showing this unflinching, bold courage means living out the </a:t>
            </a:r>
            <a:r>
              <a:rPr lang="en-US" i="1" dirty="0"/>
              <a:t>inner confidence</a:t>
            </a:r>
            <a:r>
              <a:rPr lang="en-US" dirty="0"/>
              <a:t> (</a:t>
            </a:r>
            <a:r>
              <a:rPr lang="en-US" i="1" dirty="0"/>
              <a:t>inner</a:t>
            </a:r>
            <a:r>
              <a:rPr lang="en-US" dirty="0"/>
              <a:t> bolstering) that is Spirit-produced.</a:t>
            </a:r>
          </a:p>
        </p:txBody>
      </p:sp>
    </p:spTree>
    <p:extLst>
      <p:ext uri="{BB962C8B-B14F-4D97-AF65-F5344CB8AC3E}">
        <p14:creationId xmlns:p14="http://schemas.microsoft.com/office/powerpoint/2010/main" val="3560942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5672-5393-67AA-B03D-C201A24B5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Faith, Hope and Love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3A51-5F67-4E64-F500-0C895814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Something very interesting/unique about this word</a:t>
            </a:r>
          </a:p>
          <a:p>
            <a:pPr lvl="1"/>
            <a:r>
              <a:rPr lang="en-US" dirty="0"/>
              <a:t>It is only used by Jesus</a:t>
            </a:r>
          </a:p>
          <a:p>
            <a:pPr lvl="1"/>
            <a:r>
              <a:rPr lang="en-US" dirty="0"/>
              <a:t>Nowhere else is this word used in the N.T.</a:t>
            </a:r>
          </a:p>
          <a:p>
            <a:pPr lvl="2"/>
            <a:r>
              <a:rPr lang="en-US" dirty="0"/>
              <a:t>It is a message directly from God to you and me</a:t>
            </a:r>
          </a:p>
          <a:p>
            <a:pPr lvl="2"/>
            <a:r>
              <a:rPr lang="en-US" dirty="0"/>
              <a:t>Mark 13: 11… not “if” but “when”</a:t>
            </a:r>
          </a:p>
          <a:p>
            <a:r>
              <a:rPr lang="en-US" dirty="0"/>
              <a:t>So why would Jesus use this word at this time?</a:t>
            </a:r>
          </a:p>
          <a:p>
            <a:pPr lvl="1"/>
            <a:r>
              <a:rPr lang="en-US" dirty="0"/>
              <a:t>John 16: 25…</a:t>
            </a:r>
          </a:p>
          <a:p>
            <a:pPr lvl="2"/>
            <a:r>
              <a:rPr lang="en-US" dirty="0"/>
              <a:t>I will speak to you no longer in “parables”</a:t>
            </a:r>
          </a:p>
          <a:p>
            <a:pPr lvl="2"/>
            <a:r>
              <a:rPr lang="en-US" dirty="0"/>
              <a:t>Interesting isn’t it that no other N.T. writer uses parables?</a:t>
            </a:r>
          </a:p>
        </p:txBody>
      </p:sp>
    </p:spTree>
    <p:extLst>
      <p:ext uri="{BB962C8B-B14F-4D97-AF65-F5344CB8AC3E}">
        <p14:creationId xmlns:p14="http://schemas.microsoft.com/office/powerpoint/2010/main" val="118876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1014</Words>
  <Application>Microsoft Office PowerPoint</Application>
  <PresentationFormat>Widescreen</PresentationFormat>
  <Paragraphs>126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  <vt:lpstr>Faith, Hope and Love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2023-08-06T09:59:04Z</dcterms:modified>
</cp:coreProperties>
</file>