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6: 15-25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E307F-CA56-E6E8-042B-A25532BC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C76F-BDC1-E7EF-F8EC-80811E8B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four miracles in Matthew 14: 25-33</a:t>
            </a:r>
          </a:p>
          <a:p>
            <a:pPr lvl="1"/>
            <a:r>
              <a:rPr lang="en-US" dirty="0"/>
              <a:t>First… Jesus walking on the sea (John 6: 25)</a:t>
            </a:r>
          </a:p>
          <a:p>
            <a:pPr lvl="1"/>
            <a:r>
              <a:rPr lang="en-US" dirty="0"/>
              <a:t>Second… Peter walking on the water(John 6: 29)</a:t>
            </a:r>
          </a:p>
          <a:p>
            <a:pPr lvl="1"/>
            <a:r>
              <a:rPr lang="en-US" dirty="0"/>
              <a:t>Third… Peter sank but Jesus lifted him up (John 6: 30)</a:t>
            </a:r>
          </a:p>
          <a:p>
            <a:pPr lvl="1"/>
            <a:r>
              <a:rPr lang="en-US" dirty="0"/>
              <a:t>Fourth… The wind/storm stopped as soon as Jesus was in the boat with the disciples (John 6: 32)</a:t>
            </a:r>
          </a:p>
          <a:p>
            <a:r>
              <a:rPr lang="en-US" dirty="0"/>
              <a:t>John 6: 21</a:t>
            </a:r>
          </a:p>
          <a:p>
            <a:pPr lvl="1"/>
            <a:r>
              <a:rPr lang="en-US" dirty="0"/>
              <a:t>“immediately” the boat was at land</a:t>
            </a:r>
          </a:p>
          <a:p>
            <a:pPr lvl="1"/>
            <a:r>
              <a:rPr lang="en-US" dirty="0"/>
              <a:t>Matthew 14: 33… they worshipped Him</a:t>
            </a:r>
          </a:p>
          <a:p>
            <a:pPr lvl="2"/>
            <a:r>
              <a:rPr lang="en-US" dirty="0"/>
              <a:t>Saying “You certainly are the God’s Son”</a:t>
            </a:r>
          </a:p>
        </p:txBody>
      </p:sp>
    </p:spTree>
    <p:extLst>
      <p:ext uri="{BB962C8B-B14F-4D97-AF65-F5344CB8AC3E}">
        <p14:creationId xmlns:p14="http://schemas.microsoft.com/office/powerpoint/2010/main" val="254118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2017F-8CA0-A546-FDEA-31443161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BA8C-D84D-40C2-03D1-7B7C63EE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Corinthians 11: 26</a:t>
            </a:r>
          </a:p>
          <a:p>
            <a:pPr lvl="1"/>
            <a:r>
              <a:rPr lang="en-US" dirty="0"/>
              <a:t>“until He comes”</a:t>
            </a:r>
          </a:p>
          <a:p>
            <a:r>
              <a:rPr lang="en-US" dirty="0"/>
              <a:t>In the middle of the storms of life</a:t>
            </a:r>
          </a:p>
          <a:p>
            <a:pPr lvl="1"/>
            <a:r>
              <a:rPr lang="en-US" dirty="0"/>
              <a:t>There is one coming!!!</a:t>
            </a:r>
          </a:p>
          <a:p>
            <a:pPr lvl="1"/>
            <a:r>
              <a:rPr lang="en-US" dirty="0"/>
              <a:t>The wind and the waves obey Him</a:t>
            </a:r>
          </a:p>
          <a:p>
            <a:pPr lvl="1"/>
            <a:r>
              <a:rPr lang="en-US" dirty="0"/>
              <a:t>The water is under His control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Revelation 1: 12-18</a:t>
            </a:r>
          </a:p>
        </p:txBody>
      </p:sp>
    </p:spTree>
    <p:extLst>
      <p:ext uri="{BB962C8B-B14F-4D97-AF65-F5344CB8AC3E}">
        <p14:creationId xmlns:p14="http://schemas.microsoft.com/office/powerpoint/2010/main" val="97831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17270"/>
            <a:ext cx="11131062" cy="58407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we began our study on John 6 we found</a:t>
            </a:r>
          </a:p>
          <a:p>
            <a:pPr lvl="1"/>
            <a:r>
              <a:rPr lang="en-US" dirty="0"/>
              <a:t>This chapter is really about one thing</a:t>
            </a:r>
          </a:p>
          <a:p>
            <a:pPr lvl="1"/>
            <a:r>
              <a:rPr lang="en-US" dirty="0"/>
              <a:t>That one thing was found in</a:t>
            </a:r>
          </a:p>
          <a:p>
            <a:pPr lvl="2"/>
            <a:r>
              <a:rPr lang="en-US" dirty="0"/>
              <a:t>John 6: 66… ”many walked with Him no more”</a:t>
            </a:r>
          </a:p>
          <a:p>
            <a:r>
              <a:rPr lang="en-US" dirty="0"/>
              <a:t>A correlating verse would be</a:t>
            </a:r>
          </a:p>
          <a:p>
            <a:pPr lvl="1"/>
            <a:r>
              <a:rPr lang="en-US" dirty="0"/>
              <a:t>Matthew 7: 21-23</a:t>
            </a:r>
          </a:p>
          <a:p>
            <a:r>
              <a:rPr lang="en-US" dirty="0"/>
              <a:t>Why then is this chapter important to you and me?</a:t>
            </a:r>
          </a:p>
          <a:p>
            <a:pPr lvl="1"/>
            <a:r>
              <a:rPr lang="en-US" dirty="0"/>
              <a:t>I Corinthians 11: 28</a:t>
            </a:r>
          </a:p>
          <a:p>
            <a:pPr lvl="2"/>
            <a:r>
              <a:rPr lang="en-US" dirty="0"/>
              <a:t>“Let a man examine himself”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0D1CC-FDB8-ED03-5893-22871C3A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5F21-A1EB-F327-7D80-CB8F654C7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Bible is a unique book in that it requires self inspection</a:t>
            </a:r>
          </a:p>
          <a:p>
            <a:r>
              <a:rPr lang="en-US" dirty="0"/>
              <a:t>We will see that in our study today</a:t>
            </a:r>
          </a:p>
          <a:p>
            <a:r>
              <a:rPr lang="en-US" dirty="0"/>
              <a:t>John 6: 15-25</a:t>
            </a:r>
          </a:p>
          <a:p>
            <a:pPr lvl="1"/>
            <a:r>
              <a:rPr lang="en-US" dirty="0"/>
              <a:t>This miracle of Jesus walking on the water is also found in </a:t>
            </a:r>
          </a:p>
          <a:p>
            <a:pPr lvl="1"/>
            <a:r>
              <a:rPr lang="en-US" dirty="0"/>
              <a:t>Matt 14: 22-33</a:t>
            </a:r>
          </a:p>
          <a:p>
            <a:pPr lvl="1"/>
            <a:r>
              <a:rPr lang="en-US" dirty="0"/>
              <a:t>Mark 6: 45-52</a:t>
            </a:r>
          </a:p>
        </p:txBody>
      </p:sp>
    </p:spTree>
    <p:extLst>
      <p:ext uri="{BB962C8B-B14F-4D97-AF65-F5344CB8AC3E}">
        <p14:creationId xmlns:p14="http://schemas.microsoft.com/office/powerpoint/2010/main" val="338513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100A6-68F3-2A76-E08F-0AED338D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C294-2F08-6EC5-246A-18D08FD9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Mark 6: 52 there is an interesting statement</a:t>
            </a:r>
          </a:p>
          <a:p>
            <a:pPr lvl="1"/>
            <a:r>
              <a:rPr lang="en-US" dirty="0"/>
              <a:t>“For they had not gained any insight?”</a:t>
            </a:r>
          </a:p>
          <a:p>
            <a:pPr lvl="1"/>
            <a:r>
              <a:rPr lang="en-US" dirty="0"/>
              <a:t>“But their heart was hardened?”</a:t>
            </a:r>
          </a:p>
          <a:p>
            <a:r>
              <a:rPr lang="en-US" dirty="0"/>
              <a:t>What does that mean to you and me?</a:t>
            </a:r>
          </a:p>
          <a:p>
            <a:r>
              <a:rPr lang="en-US" dirty="0"/>
              <a:t>Let’s look at both Matt and John to see what was happening</a:t>
            </a:r>
          </a:p>
          <a:p>
            <a:pPr lvl="1"/>
            <a:r>
              <a:rPr lang="en-US" dirty="0"/>
              <a:t>Note... Matthew 14: 22</a:t>
            </a:r>
          </a:p>
          <a:p>
            <a:pPr lvl="2"/>
            <a:r>
              <a:rPr lang="en-US" dirty="0"/>
              <a:t>Jesus made them get in the boat</a:t>
            </a:r>
          </a:p>
          <a:p>
            <a:pPr lvl="2"/>
            <a:r>
              <a:rPr lang="en-US" dirty="0"/>
              <a:t>“go the other side”</a:t>
            </a:r>
          </a:p>
        </p:txBody>
      </p:sp>
    </p:spTree>
    <p:extLst>
      <p:ext uri="{BB962C8B-B14F-4D97-AF65-F5344CB8AC3E}">
        <p14:creationId xmlns:p14="http://schemas.microsoft.com/office/powerpoint/2010/main" val="121892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9707-A7CB-F2EA-6218-2B699A51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6D1CE-D26B-D143-4679-7EB5C6DF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Matthew 14: 24</a:t>
            </a:r>
          </a:p>
          <a:p>
            <a:pPr lvl="1"/>
            <a:r>
              <a:rPr lang="en-US" dirty="0"/>
              <a:t>They were</a:t>
            </a:r>
          </a:p>
          <a:p>
            <a:pPr lvl="2"/>
            <a:r>
              <a:rPr lang="en-US" dirty="0"/>
              <a:t>“ a long distance from shore”</a:t>
            </a:r>
          </a:p>
          <a:p>
            <a:pPr lvl="3"/>
            <a:r>
              <a:rPr lang="en-US" dirty="0"/>
              <a:t>Typically in those days fishermen stayed near the shore for safety reasons</a:t>
            </a:r>
          </a:p>
          <a:p>
            <a:pPr lvl="3"/>
            <a:r>
              <a:rPr lang="en-US" dirty="0"/>
              <a:t>Now they are being blown out into the sea</a:t>
            </a:r>
          </a:p>
          <a:p>
            <a:pPr lvl="2"/>
            <a:r>
              <a:rPr lang="en-US" dirty="0"/>
              <a:t>The boat was “battered” by the waves</a:t>
            </a:r>
          </a:p>
          <a:p>
            <a:pPr lvl="3"/>
            <a:r>
              <a:rPr lang="en-US" dirty="0"/>
              <a:t>Word here in the Greek is “tormented”</a:t>
            </a:r>
          </a:p>
          <a:p>
            <a:pPr lvl="3"/>
            <a:r>
              <a:rPr lang="en-US" dirty="0"/>
              <a:t>Quite possibly… they were in a state of high anxiety?</a:t>
            </a:r>
          </a:p>
        </p:txBody>
      </p:sp>
    </p:spTree>
    <p:extLst>
      <p:ext uri="{BB962C8B-B14F-4D97-AF65-F5344CB8AC3E}">
        <p14:creationId xmlns:p14="http://schemas.microsoft.com/office/powerpoint/2010/main" val="343088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C2B3-DB4E-6349-891C-82C99DFB1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C68E6-4281-8125-9500-7B39AAB15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Finally</a:t>
            </a:r>
          </a:p>
          <a:p>
            <a:pPr lvl="1"/>
            <a:r>
              <a:rPr lang="en-US" dirty="0"/>
              <a:t>“the wind was contrary”</a:t>
            </a:r>
          </a:p>
          <a:p>
            <a:pPr lvl="2"/>
            <a:r>
              <a:rPr lang="en-US" dirty="0"/>
              <a:t>They were not in a friendly environment</a:t>
            </a:r>
          </a:p>
          <a:p>
            <a:pPr lvl="2"/>
            <a:r>
              <a:rPr lang="en-US" dirty="0"/>
              <a:t>Things were seemingly getting worse and worse</a:t>
            </a:r>
          </a:p>
          <a:p>
            <a:pPr lvl="1"/>
            <a:r>
              <a:rPr lang="en-US" dirty="0"/>
              <a:t>Why didn’t they remember?</a:t>
            </a:r>
          </a:p>
          <a:p>
            <a:pPr lvl="2"/>
            <a:r>
              <a:rPr lang="en-US" dirty="0"/>
              <a:t>Mark 4: 35-40</a:t>
            </a:r>
          </a:p>
          <a:p>
            <a:r>
              <a:rPr lang="en-US" dirty="0"/>
              <a:t>What does this have to do with us?</a:t>
            </a:r>
          </a:p>
          <a:p>
            <a:pPr lvl="1"/>
            <a:r>
              <a:rPr lang="en-US" dirty="0"/>
              <a:t>I Corinthians 11: 25</a:t>
            </a:r>
          </a:p>
          <a:p>
            <a:pPr lvl="2"/>
            <a:r>
              <a:rPr lang="en-US" dirty="0"/>
              <a:t>“Do this in remembrance of Me”</a:t>
            </a:r>
          </a:p>
        </p:txBody>
      </p:sp>
    </p:spTree>
    <p:extLst>
      <p:ext uri="{BB962C8B-B14F-4D97-AF65-F5344CB8AC3E}">
        <p14:creationId xmlns:p14="http://schemas.microsoft.com/office/powerpoint/2010/main" val="193369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C5D5-6554-AFF4-95F8-52B1A049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BD26D-267C-5B56-F05A-51275093B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Matthew 14: 25</a:t>
            </a:r>
          </a:p>
          <a:p>
            <a:pPr lvl="1"/>
            <a:r>
              <a:rPr lang="en-US" dirty="0"/>
              <a:t>“in the fourth watch”</a:t>
            </a:r>
          </a:p>
          <a:p>
            <a:pPr lvl="2"/>
            <a:r>
              <a:rPr lang="en-US" dirty="0"/>
              <a:t>Between 3 and 6 am</a:t>
            </a:r>
          </a:p>
          <a:p>
            <a:pPr lvl="1"/>
            <a:r>
              <a:rPr lang="en-US" dirty="0"/>
              <a:t>John 6: 26… they were “terrified”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What would frighten you more?</a:t>
            </a:r>
          </a:p>
          <a:p>
            <a:pPr lvl="2"/>
            <a:r>
              <a:rPr lang="en-US" dirty="0"/>
              <a:t>The storm and waves?</a:t>
            </a:r>
          </a:p>
          <a:p>
            <a:pPr lvl="2"/>
            <a:r>
              <a:rPr lang="en-US" dirty="0"/>
              <a:t>Or seeing someone walking on the water in the midst of the storm?</a:t>
            </a:r>
          </a:p>
        </p:txBody>
      </p:sp>
    </p:spTree>
    <p:extLst>
      <p:ext uri="{BB962C8B-B14F-4D97-AF65-F5344CB8AC3E}">
        <p14:creationId xmlns:p14="http://schemas.microsoft.com/office/powerpoint/2010/main" val="290252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C9E9-00A0-F530-0B92-7CF70280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3E4C-709E-450A-C434-74278E8B6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6: 27-28</a:t>
            </a:r>
          </a:p>
          <a:p>
            <a:pPr lvl="1"/>
            <a:r>
              <a:rPr lang="en-US" dirty="0"/>
              <a:t>“Lord if it is You?”</a:t>
            </a:r>
          </a:p>
          <a:p>
            <a:pPr lvl="1"/>
            <a:r>
              <a:rPr lang="en-US" dirty="0"/>
              <a:t>Well who else could it be?</a:t>
            </a:r>
          </a:p>
          <a:p>
            <a:pPr lvl="2"/>
            <a:r>
              <a:rPr lang="en-US" dirty="0"/>
              <a:t>Who else could calm the waves in Mark 4?</a:t>
            </a:r>
          </a:p>
          <a:p>
            <a:pPr lvl="2"/>
            <a:r>
              <a:rPr lang="en-US" dirty="0"/>
              <a:t>Who else could feed 20,000+ with 5 loaves and two fish?</a:t>
            </a:r>
          </a:p>
          <a:p>
            <a:pPr lvl="2"/>
            <a:r>
              <a:rPr lang="en-US" dirty="0"/>
              <a:t>Who else could heal a man lame for 38 years?</a:t>
            </a:r>
          </a:p>
          <a:p>
            <a:pPr lvl="2"/>
            <a:r>
              <a:rPr lang="en-US" dirty="0"/>
              <a:t>Who else could speak the word and someone far away be healed?</a:t>
            </a:r>
          </a:p>
        </p:txBody>
      </p:sp>
    </p:spTree>
    <p:extLst>
      <p:ext uri="{BB962C8B-B14F-4D97-AF65-F5344CB8AC3E}">
        <p14:creationId xmlns:p14="http://schemas.microsoft.com/office/powerpoint/2010/main" val="11648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3890-5ECA-BA96-E3BB-68C0BA2B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Not Be Afraid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FDBB7-E9FB-1F15-D09F-7A2C450D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4420"/>
            <a:ext cx="11131062" cy="57835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6: 31</a:t>
            </a:r>
          </a:p>
          <a:p>
            <a:pPr lvl="1"/>
            <a:r>
              <a:rPr lang="en-US" dirty="0"/>
              <a:t>“You of little faith”</a:t>
            </a:r>
          </a:p>
          <a:p>
            <a:r>
              <a:rPr lang="en-US" dirty="0"/>
              <a:t>There is a word in Matthew that is often passed over</a:t>
            </a:r>
          </a:p>
          <a:p>
            <a:r>
              <a:rPr lang="en-US" dirty="0"/>
              <a:t>Note John 6: 22; 27;31</a:t>
            </a:r>
          </a:p>
          <a:p>
            <a:pPr lvl="1"/>
            <a:r>
              <a:rPr lang="en-US" dirty="0"/>
              <a:t>The word is “immediately”</a:t>
            </a:r>
          </a:p>
          <a:p>
            <a:r>
              <a:rPr lang="en-US" dirty="0"/>
              <a:t>Note the progression</a:t>
            </a:r>
          </a:p>
          <a:p>
            <a:pPr lvl="1"/>
            <a:r>
              <a:rPr lang="en-US" dirty="0"/>
              <a:t>John 6: 22… follow My instructions</a:t>
            </a:r>
          </a:p>
          <a:p>
            <a:pPr lvl="1"/>
            <a:r>
              <a:rPr lang="en-US" dirty="0"/>
              <a:t>John 6: 27… do not be afraid to take courage</a:t>
            </a:r>
          </a:p>
          <a:p>
            <a:pPr lvl="1"/>
            <a:r>
              <a:rPr lang="en-US" dirty="0"/>
              <a:t>John 6: 31… Lord… ”save me”</a:t>
            </a:r>
          </a:p>
        </p:txBody>
      </p:sp>
    </p:spTree>
    <p:extLst>
      <p:ext uri="{BB962C8B-B14F-4D97-AF65-F5344CB8AC3E}">
        <p14:creationId xmlns:p14="http://schemas.microsoft.com/office/powerpoint/2010/main" val="268619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672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Do Not Be Afraid</vt:lpstr>
      <vt:lpstr>Do Not Be Afraid</vt:lpstr>
      <vt:lpstr>Do Not Be Afraid</vt:lpstr>
      <vt:lpstr>Do Not Be Afraid</vt:lpstr>
      <vt:lpstr>Do Not Be Afraid</vt:lpstr>
      <vt:lpstr>Do Not Be Afraid</vt:lpstr>
      <vt:lpstr>Do Not Be Afraid</vt:lpstr>
      <vt:lpstr>Do Not Be Afraid</vt:lpstr>
      <vt:lpstr>Do Not Be Afraid</vt:lpstr>
      <vt:lpstr>Do Not Be Afraid</vt:lpstr>
      <vt:lpstr>Do Not Be Afraid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10</cp:revision>
  <dcterms:created xsi:type="dcterms:W3CDTF">2022-06-22T12:11:31Z</dcterms:created>
  <dcterms:modified xsi:type="dcterms:W3CDTF">2022-08-09T15:23:43Z</dcterms:modified>
</cp:coreProperties>
</file>