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8ACF0-2D5C-D030-7CD4-971B8C062A6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 b="0">
                <a:latin typeface="Calibri Light" panose="020F0302020204030204" pitchFamily="34" charset="0"/>
                <a:cs typeface="Calibri Light" panose="020F030202020403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4D9EA2-3A55-9CCD-C6CA-867BC9BEB7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4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9063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E5BD1-68C2-FE7F-B6B3-C0C0D4D0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0E647B-5CD4-FDE1-EAAA-51A0095E3C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ABD1F9-5115-F962-E4E7-7F1198A9B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7B8F7C-E1EC-97CE-614C-625D3740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52D6C4-0C7B-A58F-8EF2-CA6DCFA2F2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974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7E94D9-202D-AE45-792E-CB4F1C1813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FDBC16-520C-8AAF-BC6D-6B46C6A5C2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8C813-C5BB-F6E1-1DE1-BB5E8FF08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FE1EE7-DD61-931D-584C-D9889C941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EE343-EBEF-1CFB-133B-F19AD1533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45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C8B674-7FCD-8FFE-E618-3F8F4D35C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1500" y="250825"/>
            <a:ext cx="11131062" cy="100647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49AEAA-306D-20F9-44E4-E33ACD091C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477108"/>
            <a:ext cx="11131062" cy="5380892"/>
          </a:xfrm>
        </p:spPr>
        <p:txBody>
          <a:bodyPr>
            <a:normAutofit/>
          </a:bodyPr>
          <a:lstStyle>
            <a:lvl1pPr>
              <a:defRPr sz="4400"/>
            </a:lvl1pPr>
            <a:lvl2pPr>
              <a:defRPr sz="4000"/>
            </a:lvl2pPr>
            <a:lvl3pPr>
              <a:defRPr sz="3600"/>
            </a:lvl3pPr>
            <a:lvl4pPr>
              <a:defRPr sz="3600"/>
            </a:lvl4pPr>
            <a:lvl5pPr>
              <a:defRPr sz="3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2671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4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1+#ppt_h/2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66A06-87A2-DD9F-B5F5-A3ACDA73A0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C9AA2F-340D-6009-EE17-44A9AE161F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37B849-57F6-7FC7-32AD-08ACC6785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F43F0-9BF6-D2A8-9BCD-C87FF550F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30B46E-6312-ECDA-BF24-66730AC3A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560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6DF0B-5372-7A8E-6B14-398575272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92E130-B70C-133F-F096-ADBD05E20B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78B8DD-6733-D5C9-025D-2D874A7E2D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435C9C-521D-AE66-7408-D3BE9E01A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631BC3-DD7C-2FB3-7D0B-F72E3FCDC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C0A5C5-25AD-7D22-741C-204706280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2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2542A-848E-82BF-B3D5-9A0C7960B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80EEB-ADD3-FA2A-42E8-1D13D85A99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A650C29-0245-4DFA-4A23-2613B96925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81B16F-8505-58B5-701F-F97D206E95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6A1EEE-490A-AB2E-4FCC-FAD2525057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0A19AB-27B4-7637-3DC2-364B9A403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48B547-3BEA-978C-7887-801D5BD40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D7B17CA-40C8-55FB-C15E-E98137C2A9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0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39DBA-6684-EDB0-6AE8-E1577C78B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4004487-D905-9FFF-2B72-A11CC1E99C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139C27-A753-462D-CA4A-B47C200B8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BEE2AB-2ECD-DC3C-9103-B225E40180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1838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996CF9E-A0C2-7F01-078D-2BD682978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125A4B-97A0-7EE8-C083-51E8212E2C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CF47A-E1E8-7C01-E1A9-CD229F542D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74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A6F676-3B9F-6011-AB76-C738D83C6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58994-E798-09D4-7403-E1876D879E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1BD3E8-E2B7-1814-77EE-2143E0896F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7E264-660F-E339-8F18-D770D0A55E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A516B6-EAA3-A09D-D575-B58A3216CE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2DA946-E7BC-A8ED-2C90-59E42702E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6338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9EDF0-1A5A-3963-EF7F-F59F6DB552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BB5BA0-4BAF-8396-2416-6C1D8743E33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DFB367-543A-72F5-9776-F1B9FD9523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B1A334-006E-3462-12B8-B05717E042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1BF98C-186A-163C-7B4F-834D449005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077978-63F2-5094-60AC-FB800427F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701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4B818CF-1DC4-A7F9-7382-73B521E805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46EB71-1AF2-03FE-3BF3-24C63E68DE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B38D21-0115-2B7A-97FB-33494ABE9F6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D9451-D79F-47D7-A20B-9627898AAB07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04844-8523-9DE0-D7D6-3236F5D235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212222-9F83-2547-650D-49647B6BBE1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870E25-8B67-466A-8A77-71566F0A29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592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450D5-2628-4030-F5FF-B58BAD5896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385746-1DE3-BCC7-63F8-6AAC31707B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I Thessalonians 4: 13-18</a:t>
            </a:r>
          </a:p>
        </p:txBody>
      </p:sp>
    </p:spTree>
    <p:extLst>
      <p:ext uri="{BB962C8B-B14F-4D97-AF65-F5344CB8AC3E}">
        <p14:creationId xmlns:p14="http://schemas.microsoft.com/office/powerpoint/2010/main" val="4010196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DF279-E685-C934-DFDB-8560C4C78E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CA0EBE-BDF3-A5E0-79F2-33162833CF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Thessalonians 4: 16-18</a:t>
            </a:r>
          </a:p>
          <a:p>
            <a:pPr lvl="1"/>
            <a:r>
              <a:rPr lang="en-US" dirty="0"/>
              <a:t>Therefore comfort one another with these words…</a:t>
            </a:r>
          </a:p>
          <a:p>
            <a:pPr lvl="1"/>
            <a:r>
              <a:rPr lang="en-US" dirty="0"/>
              <a:t>I Thessalonians 1: 9; </a:t>
            </a:r>
            <a:r>
              <a:rPr lang="en-US"/>
              <a:t>I Thessalonians </a:t>
            </a:r>
            <a:r>
              <a:rPr lang="en-US" dirty="0"/>
              <a:t>5: 9-11</a:t>
            </a:r>
          </a:p>
        </p:txBody>
      </p:sp>
    </p:spTree>
    <p:extLst>
      <p:ext uri="{BB962C8B-B14F-4D97-AF65-F5344CB8AC3E}">
        <p14:creationId xmlns:p14="http://schemas.microsoft.com/office/powerpoint/2010/main" val="1490584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9BF5A-806E-CB5E-EA03-E350CFD4A8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DA368-698F-D8C3-CC74-0E88C7A4E9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Have you ever had a conversation that starts in the middle of a thought?</a:t>
            </a:r>
          </a:p>
          <a:p>
            <a:pPr lvl="1"/>
            <a:r>
              <a:rPr lang="en-US" dirty="0"/>
              <a:t>You struggle to find out what is going on?</a:t>
            </a:r>
          </a:p>
          <a:p>
            <a:pPr lvl="1"/>
            <a:r>
              <a:rPr lang="en-US" dirty="0"/>
              <a:t>Can that also be the case with the Word of God?</a:t>
            </a:r>
          </a:p>
          <a:p>
            <a:r>
              <a:rPr lang="en-US" dirty="0"/>
              <a:t>Article this week</a:t>
            </a:r>
          </a:p>
          <a:p>
            <a:pPr lvl="1"/>
            <a:r>
              <a:rPr lang="en-US" dirty="0" err="1"/>
              <a:t>Exvangelicals</a:t>
            </a:r>
            <a:r>
              <a:rPr lang="en-US" dirty="0"/>
              <a:t> struggle with “rapture anxiety”</a:t>
            </a:r>
          </a:p>
          <a:p>
            <a:pPr lvl="1"/>
            <a:r>
              <a:rPr lang="en-US" dirty="0"/>
              <a:t>Religious trauma which leads to</a:t>
            </a:r>
          </a:p>
          <a:p>
            <a:pPr lvl="2"/>
            <a:r>
              <a:rPr lang="en-US" dirty="0"/>
              <a:t>Anxiety, depression</a:t>
            </a:r>
          </a:p>
          <a:p>
            <a:pPr lvl="2"/>
            <a:r>
              <a:rPr lang="en-US" dirty="0"/>
              <a:t>Paranoia and OCD like symptoms</a:t>
            </a:r>
          </a:p>
        </p:txBody>
      </p:sp>
    </p:spTree>
    <p:extLst>
      <p:ext uri="{BB962C8B-B14F-4D97-AF65-F5344CB8AC3E}">
        <p14:creationId xmlns:p14="http://schemas.microsoft.com/office/powerpoint/2010/main" val="13895753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2978E-8600-CA5F-6AEC-702AE3960C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99661F-0FC3-E7A9-6097-E5A392D36B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With that in mind, let’s look at the Thessalonian church</a:t>
            </a:r>
          </a:p>
          <a:p>
            <a:r>
              <a:rPr lang="en-US" dirty="0"/>
              <a:t>These are things the Apostles taught</a:t>
            </a:r>
          </a:p>
          <a:p>
            <a:pPr lvl="1"/>
            <a:r>
              <a:rPr lang="en-US" dirty="0"/>
              <a:t>1. Jesus was going to come back for His people (Acts 1: 9-11; John 14: 1-3)</a:t>
            </a:r>
          </a:p>
          <a:p>
            <a:pPr lvl="1"/>
            <a:r>
              <a:rPr lang="en-US" dirty="0"/>
              <a:t>2. Jesus will return to judge the world/ungodly (II Peter 2: 1-9; John 5: 22</a:t>
            </a:r>
          </a:p>
          <a:p>
            <a:pPr lvl="1"/>
            <a:r>
              <a:rPr lang="en-US" dirty="0"/>
              <a:t>3. Jesus will return to judge Satan and all fallen angels (Matthew 25: 41; John 12: 21; Colossians 2: 15)</a:t>
            </a:r>
          </a:p>
        </p:txBody>
      </p:sp>
    </p:spTree>
    <p:extLst>
      <p:ext uri="{BB962C8B-B14F-4D97-AF65-F5344CB8AC3E}">
        <p14:creationId xmlns:p14="http://schemas.microsoft.com/office/powerpoint/2010/main" val="15686983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F486D-8C78-8317-8CC5-398C2914A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07DF38-E811-444A-B17D-1E4153CE7E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Jesus will set up His kingdom on earth and rule for 1,000 years. (Acts 1: 6; Revelation 20: 5-7)</a:t>
            </a:r>
          </a:p>
          <a:p>
            <a:r>
              <a:rPr lang="en-US" dirty="0"/>
              <a:t>Jesus will destroy this universe </a:t>
            </a:r>
            <a:br>
              <a:rPr lang="en-US" dirty="0"/>
            </a:br>
            <a:r>
              <a:rPr lang="en-US" dirty="0"/>
              <a:t>(II Peter 3: 11-12)</a:t>
            </a:r>
          </a:p>
          <a:p>
            <a:r>
              <a:rPr lang="en-US" dirty="0"/>
              <a:t>Jesus will create a new heaven and earth</a:t>
            </a:r>
            <a:br>
              <a:rPr lang="en-US" dirty="0"/>
            </a:br>
            <a:r>
              <a:rPr lang="en-US" dirty="0"/>
              <a:t>(II Peter 3: 13; Revelation 21: 1)</a:t>
            </a:r>
          </a:p>
          <a:p>
            <a:r>
              <a:rPr lang="en-US" dirty="0"/>
              <a:t>Believers will live forever with Him in this new creation (Revelation 21: 3-7)</a:t>
            </a:r>
          </a:p>
        </p:txBody>
      </p:sp>
    </p:spTree>
    <p:extLst>
      <p:ext uri="{BB962C8B-B14F-4D97-AF65-F5344CB8AC3E}">
        <p14:creationId xmlns:p14="http://schemas.microsoft.com/office/powerpoint/2010/main" val="1368410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E7AB3-523B-5B68-DC52-9338A3FC5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E11E3-2902-4F67-1951-316FBD94A3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So early Christians knew two things for certain</a:t>
            </a:r>
          </a:p>
          <a:p>
            <a:r>
              <a:rPr lang="en-US" dirty="0"/>
              <a:t>First… Jesus was coming again</a:t>
            </a:r>
          </a:p>
          <a:p>
            <a:pPr lvl="1"/>
            <a:r>
              <a:rPr lang="en-US" dirty="0"/>
              <a:t>I Thessalonians 1: 3; 9-10</a:t>
            </a:r>
          </a:p>
          <a:p>
            <a:pPr lvl="1"/>
            <a:r>
              <a:rPr lang="en-US" dirty="0"/>
              <a:t>I Thessalonians 2: 19</a:t>
            </a:r>
          </a:p>
          <a:p>
            <a:pPr lvl="1"/>
            <a:r>
              <a:rPr lang="en-US" dirty="0"/>
              <a:t>I Thessalonians 4: 13-18</a:t>
            </a:r>
          </a:p>
          <a:p>
            <a:pPr lvl="1"/>
            <a:r>
              <a:rPr lang="en-US" dirty="0"/>
              <a:t>I John 3: 1-3</a:t>
            </a:r>
          </a:p>
          <a:p>
            <a:pPr lvl="2"/>
            <a:r>
              <a:rPr lang="en-US" dirty="0"/>
              <a:t>Note especially I John3: 3…</a:t>
            </a:r>
          </a:p>
          <a:p>
            <a:pPr lvl="2"/>
            <a:r>
              <a:rPr lang="en-US" dirty="0"/>
              <a:t>What is Jesus came to your house today?</a:t>
            </a:r>
          </a:p>
          <a:p>
            <a:pPr lvl="2"/>
            <a:r>
              <a:rPr lang="en-US" dirty="0"/>
              <a:t>What is you knew He was coming today?</a:t>
            </a:r>
          </a:p>
        </p:txBody>
      </p:sp>
    </p:spTree>
    <p:extLst>
      <p:ext uri="{BB962C8B-B14F-4D97-AF65-F5344CB8AC3E}">
        <p14:creationId xmlns:p14="http://schemas.microsoft.com/office/powerpoint/2010/main" val="8633562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A586D-00D2-CF40-1241-9724E52B68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C24AC0-B7FA-9AFB-8404-200865E894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500" y="1143000"/>
            <a:ext cx="11131062" cy="609219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Second… they knew the Day of the Lord was coming</a:t>
            </a:r>
          </a:p>
          <a:p>
            <a:pPr lvl="1"/>
            <a:r>
              <a:rPr lang="en-US" dirty="0"/>
              <a:t>What is that?</a:t>
            </a:r>
          </a:p>
          <a:p>
            <a:pPr lvl="1"/>
            <a:r>
              <a:rPr lang="en-US" dirty="0"/>
              <a:t>Is that what is described in I Thessalonians 4: 13-18?</a:t>
            </a:r>
          </a:p>
          <a:p>
            <a:r>
              <a:rPr lang="en-US" dirty="0"/>
              <a:t>Look to the O.T. for meaning</a:t>
            </a:r>
          </a:p>
          <a:p>
            <a:pPr lvl="1"/>
            <a:r>
              <a:rPr lang="en-US" dirty="0"/>
              <a:t>Isaiah 24: 21-22</a:t>
            </a:r>
          </a:p>
          <a:p>
            <a:pPr lvl="1"/>
            <a:r>
              <a:rPr lang="en-US" dirty="0"/>
              <a:t>Zephaniah 1: 14-18</a:t>
            </a:r>
          </a:p>
          <a:p>
            <a:pPr lvl="1"/>
            <a:r>
              <a:rPr lang="en-US" dirty="0"/>
              <a:t>Isaiah 13: 9-11</a:t>
            </a:r>
          </a:p>
          <a:p>
            <a:pPr lvl="1"/>
            <a:r>
              <a:rPr lang="en-US" dirty="0"/>
              <a:t>Joel 2: 1-2</a:t>
            </a:r>
          </a:p>
          <a:p>
            <a:pPr lvl="1"/>
            <a:r>
              <a:rPr lang="en-US" dirty="0"/>
              <a:t>There are 86 references in the O.T.</a:t>
            </a:r>
          </a:p>
          <a:p>
            <a:pPr lvl="2"/>
            <a:r>
              <a:rPr lang="en-US" dirty="0"/>
              <a:t>All describing judgment</a:t>
            </a:r>
          </a:p>
        </p:txBody>
      </p:sp>
    </p:spTree>
    <p:extLst>
      <p:ext uri="{BB962C8B-B14F-4D97-AF65-F5344CB8AC3E}">
        <p14:creationId xmlns:p14="http://schemas.microsoft.com/office/powerpoint/2010/main" val="95190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12D4FF-6826-2546-F76F-106736AABE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6103A9-1EC9-DA78-93AB-958CF6D61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So then there are two distinct events</a:t>
            </a:r>
          </a:p>
          <a:p>
            <a:pPr lvl="1"/>
            <a:r>
              <a:rPr lang="en-US" dirty="0"/>
              <a:t>The “Harpazo” (I Thessalonians 4: 17”</a:t>
            </a:r>
          </a:p>
          <a:p>
            <a:pPr lvl="2"/>
            <a:r>
              <a:rPr lang="en-US" dirty="0"/>
              <a:t>Harpazo means… to “seize with force”</a:t>
            </a:r>
          </a:p>
          <a:p>
            <a:pPr lvl="2"/>
            <a:r>
              <a:rPr lang="en-US" dirty="0"/>
              <a:t>Used in Matthew 11: 12; 13: 19; John 10: 12</a:t>
            </a:r>
          </a:p>
          <a:p>
            <a:pPr lvl="2"/>
            <a:r>
              <a:rPr lang="en-US" dirty="0"/>
              <a:t>Like a besieged city… men desire to invade</a:t>
            </a:r>
          </a:p>
          <a:p>
            <a:pPr lvl="1"/>
            <a:r>
              <a:rPr lang="en-US" dirty="0"/>
              <a:t>The Day of the Lord (Revelation 6-19: 21)</a:t>
            </a:r>
          </a:p>
          <a:p>
            <a:pPr lvl="2"/>
            <a:r>
              <a:rPr lang="en-US" dirty="0"/>
              <a:t>The Day of Judgment</a:t>
            </a:r>
          </a:p>
          <a:p>
            <a:pPr lvl="3"/>
            <a:r>
              <a:rPr lang="en-US" dirty="0"/>
              <a:t>II Peter 2: 4-9; II Peter 3: 10-13; II Thessalonians 5: 1-2</a:t>
            </a:r>
          </a:p>
          <a:p>
            <a:r>
              <a:rPr lang="en-US" dirty="0"/>
              <a:t>So then what is the problem?</a:t>
            </a:r>
          </a:p>
          <a:p>
            <a:pPr lvl="1"/>
            <a:r>
              <a:rPr lang="en-US" dirty="0"/>
              <a:t>I Thessalonians 3: 3-5</a:t>
            </a:r>
          </a:p>
          <a:p>
            <a:pPr lvl="2"/>
            <a:r>
              <a:rPr lang="en-US" dirty="0"/>
              <a:t>Persecution and temptation</a:t>
            </a:r>
          </a:p>
        </p:txBody>
      </p:sp>
    </p:spTree>
    <p:extLst>
      <p:ext uri="{BB962C8B-B14F-4D97-AF65-F5344CB8AC3E}">
        <p14:creationId xmlns:p14="http://schemas.microsoft.com/office/powerpoint/2010/main" val="32385486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6282D1-043A-04C1-0359-0C5D1DD7F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836D46-0191-F673-0358-F43467FF2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Lesson # 1…</a:t>
            </a:r>
          </a:p>
          <a:p>
            <a:pPr lvl="1"/>
            <a:r>
              <a:rPr lang="en-US" dirty="0"/>
              <a:t>Just because Jesus is coming back for His people</a:t>
            </a:r>
          </a:p>
          <a:p>
            <a:pPr lvl="2"/>
            <a:r>
              <a:rPr lang="en-US" dirty="0"/>
              <a:t>Does not mean everything is going to be easy</a:t>
            </a:r>
          </a:p>
          <a:p>
            <a:pPr lvl="2"/>
            <a:r>
              <a:rPr lang="en-US" dirty="0"/>
              <a:t>We are engaged in a spiritual war</a:t>
            </a:r>
          </a:p>
          <a:p>
            <a:pPr lvl="3"/>
            <a:r>
              <a:rPr lang="en-US" dirty="0"/>
              <a:t>II Corinthians 10: 3-5; I Peter 1: 13; 2: 20; 3: 14;</a:t>
            </a:r>
            <a:br>
              <a:rPr lang="en-US" dirty="0"/>
            </a:br>
            <a:r>
              <a:rPr lang="en-US" dirty="0"/>
              <a:t>I Peter 5: 6-11</a:t>
            </a:r>
          </a:p>
          <a:p>
            <a:r>
              <a:rPr lang="en-US" dirty="0"/>
              <a:t>Questions…</a:t>
            </a:r>
          </a:p>
          <a:p>
            <a:pPr lvl="1"/>
            <a:r>
              <a:rPr lang="en-US" dirty="0"/>
              <a:t>If they were in the “Day of the Lord”</a:t>
            </a:r>
          </a:p>
          <a:p>
            <a:pPr lvl="2"/>
            <a:r>
              <a:rPr lang="en-US" dirty="0"/>
              <a:t>How can you explain I Thessalonians 1: 9?</a:t>
            </a:r>
          </a:p>
          <a:p>
            <a:pPr lvl="2"/>
            <a:r>
              <a:rPr lang="en-US" dirty="0"/>
              <a:t>“Who rescues us from the wrath to come?”</a:t>
            </a:r>
          </a:p>
        </p:txBody>
      </p:sp>
    </p:spTree>
    <p:extLst>
      <p:ext uri="{BB962C8B-B14F-4D97-AF65-F5344CB8AC3E}">
        <p14:creationId xmlns:p14="http://schemas.microsoft.com/office/powerpoint/2010/main" val="3400972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2B8C68-33A4-2FDB-525D-AC45FD9FA5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Comfort One Another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FA24AF-9354-5657-6AE5-A36717B250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If they had been taught by the Apostles that the “church” would go through the Tribulation, why were they looking for deliverance?</a:t>
            </a:r>
          </a:p>
          <a:p>
            <a:r>
              <a:rPr lang="en-US" dirty="0"/>
              <a:t>Lesson # 2</a:t>
            </a:r>
          </a:p>
          <a:p>
            <a:pPr lvl="1"/>
            <a:r>
              <a:rPr lang="en-US" dirty="0"/>
              <a:t>The Church is never to obsessed with the Anti-Christ, the Church is to be looking for Christ</a:t>
            </a:r>
          </a:p>
          <a:p>
            <a:pPr lvl="1"/>
            <a:r>
              <a:rPr lang="en-US" dirty="0"/>
              <a:t>Romans 13: 11-14</a:t>
            </a:r>
          </a:p>
          <a:p>
            <a:r>
              <a:rPr lang="en-US" dirty="0"/>
              <a:t>Lesson # 3</a:t>
            </a:r>
          </a:p>
          <a:p>
            <a:pPr lvl="1"/>
            <a:r>
              <a:rPr lang="en-US" dirty="0"/>
              <a:t>Titus 2: 11-15</a:t>
            </a:r>
          </a:p>
        </p:txBody>
      </p:sp>
    </p:spTree>
    <p:extLst>
      <p:ext uri="{BB962C8B-B14F-4D97-AF65-F5344CB8AC3E}">
        <p14:creationId xmlns:p14="http://schemas.microsoft.com/office/powerpoint/2010/main" val="15930254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rry's Template.potx" id="{7BECBBD9-7780-4325-B225-72A095C58507}" vid="{8836463B-76C9-42EC-86F3-0C689CAFFC7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977</TotalTime>
  <Words>653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Comfort One Another</vt:lpstr>
      <vt:lpstr>Comfort One Another</vt:lpstr>
      <vt:lpstr>Comfort One Another</vt:lpstr>
      <vt:lpstr>Comfort One Another</vt:lpstr>
      <vt:lpstr>Comfort One Another</vt:lpstr>
      <vt:lpstr>Comfort One Another</vt:lpstr>
      <vt:lpstr>Comfort One Another</vt:lpstr>
      <vt:lpstr>Comfort One Another</vt:lpstr>
      <vt:lpstr>Comfort One Another</vt:lpstr>
      <vt:lpstr>Comfort One Another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Larry Hoekstra</dc:creator>
  <cp:lastModifiedBy>Al Trepczyk</cp:lastModifiedBy>
  <cp:revision>13</cp:revision>
  <dcterms:created xsi:type="dcterms:W3CDTF">2022-06-22T12:11:31Z</dcterms:created>
  <dcterms:modified xsi:type="dcterms:W3CDTF">2022-10-12T15:46:17Z</dcterms:modified>
</cp:coreProperties>
</file>