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But for the Glory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11: 1-16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9670B-2B6B-E68A-0286-352389808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for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8F417-AFE7-7042-72D8-793122081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friend has fallen asleep</a:t>
            </a:r>
          </a:p>
          <a:p>
            <a:pPr lvl="1"/>
            <a:r>
              <a:rPr lang="en-US" dirty="0"/>
              <a:t>This is how God looks at believer’s death</a:t>
            </a:r>
          </a:p>
          <a:p>
            <a:pPr lvl="2"/>
            <a:r>
              <a:rPr lang="en-US" dirty="0"/>
              <a:t>I Thessalonians 4: 13-15</a:t>
            </a:r>
          </a:p>
          <a:p>
            <a:pPr lvl="2"/>
            <a:r>
              <a:rPr lang="en-US" dirty="0"/>
              <a:t>Acts 7: 58-60, I Kings 2: 10</a:t>
            </a:r>
          </a:p>
          <a:p>
            <a:r>
              <a:rPr lang="en-US" dirty="0"/>
              <a:t>John 11: 14… Lazarus is dead</a:t>
            </a:r>
          </a:p>
          <a:p>
            <a:r>
              <a:rPr lang="en-US" dirty="0"/>
              <a:t>I am glad for your sakes I was not there</a:t>
            </a:r>
          </a:p>
          <a:p>
            <a:pPr lvl="1"/>
            <a:r>
              <a:rPr lang="en-US" dirty="0"/>
              <a:t>So that you may believe</a:t>
            </a:r>
          </a:p>
          <a:p>
            <a:pPr lvl="1"/>
            <a:r>
              <a:rPr lang="en-US" dirty="0"/>
              <a:t>Again, the main theme of John…</a:t>
            </a:r>
          </a:p>
        </p:txBody>
      </p:sp>
    </p:spTree>
    <p:extLst>
      <p:ext uri="{BB962C8B-B14F-4D97-AF65-F5344CB8AC3E}">
        <p14:creationId xmlns:p14="http://schemas.microsoft.com/office/powerpoint/2010/main" val="297759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00760-21FC-9B06-59B1-EB895DCB1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for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51FBE-ECA8-14BC-367C-B08D1AEF3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3: 16…</a:t>
            </a:r>
          </a:p>
          <a:p>
            <a:pPr lvl="1"/>
            <a:r>
              <a:rPr lang="en-US" dirty="0"/>
              <a:t>“should not perish but have eternal/everlasting life”</a:t>
            </a:r>
          </a:p>
          <a:p>
            <a:r>
              <a:rPr lang="en-US" dirty="0"/>
              <a:t>John 4: 13-14</a:t>
            </a:r>
          </a:p>
          <a:p>
            <a:pPr lvl="1"/>
            <a:r>
              <a:rPr lang="en-US" dirty="0"/>
              <a:t>“a well of water springing up to eternal life”</a:t>
            </a:r>
          </a:p>
          <a:p>
            <a:r>
              <a:rPr lang="en-US" dirty="0"/>
              <a:t>John 6: 27…</a:t>
            </a:r>
          </a:p>
          <a:p>
            <a:pPr lvl="1"/>
            <a:r>
              <a:rPr lang="en-US" dirty="0"/>
              <a:t>“but for the food which endures to eternal life”</a:t>
            </a:r>
          </a:p>
          <a:p>
            <a:r>
              <a:rPr lang="en-US" dirty="0"/>
              <a:t>If you want eternal </a:t>
            </a:r>
            <a:r>
              <a:rPr lang="en-US"/>
              <a:t>life… it </a:t>
            </a:r>
            <a:r>
              <a:rPr lang="en-US" dirty="0"/>
              <a:t>is only available through Christ!!!!</a:t>
            </a:r>
          </a:p>
        </p:txBody>
      </p:sp>
    </p:spTree>
    <p:extLst>
      <p:ext uri="{BB962C8B-B14F-4D97-AF65-F5344CB8AC3E}">
        <p14:creationId xmlns:p14="http://schemas.microsoft.com/office/powerpoint/2010/main" val="70422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for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11 is a unique chapter</a:t>
            </a:r>
          </a:p>
          <a:p>
            <a:pPr lvl="1"/>
            <a:r>
              <a:rPr lang="en-US" dirty="0"/>
              <a:t>First…</a:t>
            </a:r>
          </a:p>
          <a:p>
            <a:pPr lvl="2"/>
            <a:r>
              <a:rPr lang="en-US" dirty="0"/>
              <a:t>The entire chapter is about one miracle</a:t>
            </a:r>
          </a:p>
          <a:p>
            <a:pPr lvl="2"/>
            <a:r>
              <a:rPr lang="en-US" dirty="0"/>
              <a:t>The raising of Lazarus from the dead</a:t>
            </a:r>
          </a:p>
          <a:p>
            <a:pPr lvl="1"/>
            <a:r>
              <a:rPr lang="en-US" dirty="0"/>
              <a:t>Second…</a:t>
            </a:r>
          </a:p>
          <a:p>
            <a:pPr lvl="2"/>
            <a:r>
              <a:rPr lang="en-US" dirty="0"/>
              <a:t>This chapter causes us to re-evaluate our thoughts</a:t>
            </a:r>
          </a:p>
          <a:p>
            <a:pPr lvl="2"/>
            <a:r>
              <a:rPr lang="en-US" dirty="0"/>
              <a:t>It requires a great deal of meditation</a:t>
            </a:r>
          </a:p>
          <a:p>
            <a:pPr lvl="3"/>
            <a:r>
              <a:rPr lang="en-US" dirty="0"/>
              <a:t>About sickness</a:t>
            </a:r>
          </a:p>
          <a:p>
            <a:pPr lvl="3"/>
            <a:r>
              <a:rPr lang="en-US" dirty="0"/>
              <a:t>About death</a:t>
            </a:r>
          </a:p>
          <a:p>
            <a:pPr lvl="3"/>
            <a:r>
              <a:rPr lang="en-US" dirty="0"/>
              <a:t>About faith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E5DFD-FF7A-05CB-3E15-22008A353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for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DE117-3388-0D03-E27C-DF4DFE8A8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scene</a:t>
            </a:r>
          </a:p>
          <a:p>
            <a:pPr lvl="1"/>
            <a:r>
              <a:rPr lang="en-US" dirty="0"/>
              <a:t>John 10: 40</a:t>
            </a:r>
          </a:p>
          <a:p>
            <a:pPr lvl="2"/>
            <a:r>
              <a:rPr lang="en-US" dirty="0"/>
              <a:t>Jesus is in the region across Jordan</a:t>
            </a:r>
          </a:p>
          <a:p>
            <a:pPr lvl="2"/>
            <a:r>
              <a:rPr lang="en-US" dirty="0"/>
              <a:t>Bethany where Lazarus and his sisters lived (Vs 1)</a:t>
            </a:r>
          </a:p>
          <a:p>
            <a:pPr lvl="2"/>
            <a:r>
              <a:rPr lang="en-US" dirty="0"/>
              <a:t>Suburb of Jerusalem</a:t>
            </a:r>
          </a:p>
          <a:p>
            <a:pPr lvl="2"/>
            <a:r>
              <a:rPr lang="en-US" dirty="0"/>
              <a:t>A message comes to Him (Vs 3)</a:t>
            </a:r>
          </a:p>
          <a:p>
            <a:pPr lvl="2"/>
            <a:r>
              <a:rPr lang="en-US" dirty="0"/>
              <a:t>Lazarus is sick</a:t>
            </a:r>
          </a:p>
          <a:p>
            <a:pPr lvl="3"/>
            <a:r>
              <a:rPr lang="en-US" dirty="0"/>
              <a:t>Maybe he had COVID?</a:t>
            </a:r>
          </a:p>
          <a:p>
            <a:pPr lvl="3"/>
            <a:r>
              <a:rPr lang="en-US" dirty="0"/>
              <a:t>Maybe he was never vaccinated?</a:t>
            </a:r>
          </a:p>
          <a:p>
            <a:pPr lvl="3"/>
            <a:r>
              <a:rPr lang="en-US" dirty="0"/>
              <a:t>Maybe as a result of climate change?</a:t>
            </a:r>
          </a:p>
        </p:txBody>
      </p:sp>
    </p:spTree>
    <p:extLst>
      <p:ext uri="{BB962C8B-B14F-4D97-AF65-F5344CB8AC3E}">
        <p14:creationId xmlns:p14="http://schemas.microsoft.com/office/powerpoint/2010/main" val="1401532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A2E56-9CFF-099F-07A0-582D480B2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for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47B49-A306-0FDE-331E-07FFCBC99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Lazarus is called ”a certain man”</a:t>
            </a:r>
          </a:p>
          <a:p>
            <a:pPr lvl="1"/>
            <a:r>
              <a:rPr lang="en-US" dirty="0"/>
              <a:t>Lazarus means… “whom God helps”</a:t>
            </a:r>
          </a:p>
          <a:p>
            <a:pPr lvl="1"/>
            <a:r>
              <a:rPr lang="en-US" dirty="0"/>
              <a:t>Beyond that we know nothing about him</a:t>
            </a:r>
          </a:p>
          <a:p>
            <a:pPr lvl="1"/>
            <a:r>
              <a:rPr lang="en-US" dirty="0"/>
              <a:t>We do not know his age or wealth</a:t>
            </a:r>
          </a:p>
          <a:p>
            <a:pPr lvl="1"/>
            <a:r>
              <a:rPr lang="en-US" dirty="0"/>
              <a:t>Apparently, he is a believer along with his sisters</a:t>
            </a:r>
          </a:p>
          <a:p>
            <a:pPr lvl="1"/>
            <a:r>
              <a:rPr lang="en-US" dirty="0"/>
              <a:t>And he is sick… very sick</a:t>
            </a:r>
          </a:p>
          <a:p>
            <a:r>
              <a:rPr lang="en-US" dirty="0"/>
              <a:t>John 11: 4… first… a statement worth meditation</a:t>
            </a:r>
          </a:p>
          <a:p>
            <a:pPr lvl="1"/>
            <a:r>
              <a:rPr lang="en-US" dirty="0"/>
              <a:t>Three things…</a:t>
            </a:r>
          </a:p>
          <a:p>
            <a:pPr lvl="1"/>
            <a:r>
              <a:rPr lang="en-US" dirty="0"/>
              <a:t>“This sickness is not to end in death”</a:t>
            </a:r>
          </a:p>
          <a:p>
            <a:pPr lvl="1"/>
            <a:r>
              <a:rPr lang="en-US" dirty="0"/>
              <a:t>But for the glory of God?????</a:t>
            </a:r>
          </a:p>
          <a:p>
            <a:pPr lvl="1"/>
            <a:r>
              <a:rPr lang="en-US" dirty="0"/>
              <a:t>So, the Son of God may be glorified by it????</a:t>
            </a:r>
          </a:p>
        </p:txBody>
      </p:sp>
    </p:spTree>
    <p:extLst>
      <p:ext uri="{BB962C8B-B14F-4D97-AF65-F5344CB8AC3E}">
        <p14:creationId xmlns:p14="http://schemas.microsoft.com/office/powerpoint/2010/main" val="75402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CFC5A-98B4-349D-E55A-B7BD8943B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for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876DB-2508-6BF3-B77A-32CD22E3E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… a biblical understanding of sickness</a:t>
            </a:r>
          </a:p>
          <a:p>
            <a:pPr lvl="1"/>
            <a:r>
              <a:rPr lang="en-US" dirty="0"/>
              <a:t>First… sickness is a result of Adam’s sin</a:t>
            </a:r>
          </a:p>
          <a:p>
            <a:pPr lvl="2"/>
            <a:r>
              <a:rPr lang="en-US" dirty="0"/>
              <a:t>Genesis 2: 17…</a:t>
            </a:r>
          </a:p>
          <a:p>
            <a:pPr lvl="1"/>
            <a:r>
              <a:rPr lang="en-US" dirty="0"/>
              <a:t>Question…?</a:t>
            </a:r>
          </a:p>
          <a:p>
            <a:pPr lvl="2"/>
            <a:r>
              <a:rPr lang="en-US" dirty="0"/>
              <a:t>Did Adam die the day he and Eve ate the fruit?</a:t>
            </a:r>
          </a:p>
          <a:p>
            <a:pPr lvl="3"/>
            <a:r>
              <a:rPr lang="en-US" dirty="0"/>
              <a:t>Physically… No!</a:t>
            </a:r>
          </a:p>
          <a:p>
            <a:pPr lvl="3"/>
            <a:r>
              <a:rPr lang="en-US" dirty="0"/>
              <a:t>Spiritually… Yes!</a:t>
            </a:r>
          </a:p>
          <a:p>
            <a:pPr lvl="3"/>
            <a:r>
              <a:rPr lang="en-US" dirty="0"/>
              <a:t>They were separated from fellowship with God</a:t>
            </a:r>
          </a:p>
          <a:p>
            <a:pPr lvl="3"/>
            <a:r>
              <a:rPr lang="en-US" dirty="0"/>
              <a:t>Which is spiritual death</a:t>
            </a:r>
          </a:p>
          <a:p>
            <a:pPr lvl="1"/>
            <a:r>
              <a:rPr lang="en-US" dirty="0"/>
              <a:t>Ephesians 2: 1-3</a:t>
            </a:r>
          </a:p>
          <a:p>
            <a:pPr lvl="2"/>
            <a:r>
              <a:rPr lang="en-US" dirty="0"/>
              <a:t>Spiritually dead… while physically alive</a:t>
            </a:r>
          </a:p>
          <a:p>
            <a:pPr lvl="2"/>
            <a:r>
              <a:rPr lang="en-US" dirty="0"/>
              <a:t>Luke 16: 22-31</a:t>
            </a:r>
          </a:p>
          <a:p>
            <a:pPr lvl="3"/>
            <a:r>
              <a:rPr lang="en-US" dirty="0"/>
              <a:t>Physically dead (Vs 22)… yet in torment (Vs 23)</a:t>
            </a:r>
          </a:p>
        </p:txBody>
      </p:sp>
    </p:spTree>
    <p:extLst>
      <p:ext uri="{BB962C8B-B14F-4D97-AF65-F5344CB8AC3E}">
        <p14:creationId xmlns:p14="http://schemas.microsoft.com/office/powerpoint/2010/main" val="1502758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417FE-F843-CF10-EB0F-FE486F657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for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81B48-AAD3-927F-2E2B-8948632B6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/>
              <a:t>Due to the fallen world in which we live (II Kings 13: 14)</a:t>
            </a:r>
          </a:p>
          <a:p>
            <a:pPr lvl="3"/>
            <a:r>
              <a:rPr lang="en-US" dirty="0"/>
              <a:t>All flesh will die</a:t>
            </a:r>
          </a:p>
          <a:p>
            <a:pPr lvl="3"/>
            <a:r>
              <a:rPr lang="en-US" dirty="0"/>
              <a:t>Physically</a:t>
            </a:r>
          </a:p>
          <a:p>
            <a:r>
              <a:rPr lang="en-US" dirty="0"/>
              <a:t>Sickness with its cousin death…</a:t>
            </a:r>
          </a:p>
          <a:p>
            <a:pPr lvl="1"/>
            <a:r>
              <a:rPr lang="en-US" dirty="0"/>
              <a:t>Will be done away with in heaven (Revelation 21: 4)</a:t>
            </a:r>
          </a:p>
          <a:p>
            <a:pPr lvl="1"/>
            <a:r>
              <a:rPr lang="en-US" dirty="0"/>
              <a:t>I Corinthians 15: 42-44</a:t>
            </a:r>
          </a:p>
          <a:p>
            <a:r>
              <a:rPr lang="en-US" dirty="0"/>
              <a:t>Second… sickness can be the instrument of God</a:t>
            </a:r>
          </a:p>
          <a:p>
            <a:pPr lvl="2"/>
            <a:r>
              <a:rPr lang="en-US" dirty="0"/>
              <a:t>I Corinthians 11: 27-30</a:t>
            </a:r>
          </a:p>
          <a:p>
            <a:pPr lvl="2"/>
            <a:r>
              <a:rPr lang="en-US" dirty="0"/>
              <a:t>For correction</a:t>
            </a:r>
          </a:p>
          <a:p>
            <a:r>
              <a:rPr lang="en-US" dirty="0"/>
              <a:t>Third… sickness can be a Divine judgment</a:t>
            </a:r>
          </a:p>
          <a:p>
            <a:pPr lvl="2"/>
            <a:r>
              <a:rPr lang="en-US" dirty="0"/>
              <a:t>Acts 12: 18-24</a:t>
            </a:r>
          </a:p>
          <a:p>
            <a:pPr lvl="2"/>
            <a:r>
              <a:rPr lang="en-US" dirty="0"/>
              <a:t>II Kings 5: 26-27</a:t>
            </a:r>
          </a:p>
        </p:txBody>
      </p:sp>
    </p:spTree>
    <p:extLst>
      <p:ext uri="{BB962C8B-B14F-4D97-AF65-F5344CB8AC3E}">
        <p14:creationId xmlns:p14="http://schemas.microsoft.com/office/powerpoint/2010/main" val="413605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5A1C-C75D-C4D4-5C0E-463BE7CED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for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092B4-64BA-48C2-D911-F78AA739F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message</a:t>
            </a:r>
          </a:p>
          <a:p>
            <a:pPr lvl="1"/>
            <a:r>
              <a:rPr lang="en-US" dirty="0"/>
              <a:t>“The one You love is sick”</a:t>
            </a:r>
          </a:p>
          <a:p>
            <a:pPr lvl="2"/>
            <a:r>
              <a:rPr lang="en-US" dirty="0"/>
              <a:t>Greek… </a:t>
            </a:r>
            <a:r>
              <a:rPr lang="en-US" dirty="0" err="1"/>
              <a:t>phileo</a:t>
            </a:r>
            <a:r>
              <a:rPr lang="en-US" dirty="0"/>
              <a:t>… brotherly love</a:t>
            </a:r>
          </a:p>
          <a:p>
            <a:pPr lvl="2"/>
            <a:r>
              <a:rPr lang="en-US" dirty="0"/>
              <a:t>Why is this important for us to know?</a:t>
            </a:r>
          </a:p>
          <a:p>
            <a:pPr lvl="2"/>
            <a:r>
              <a:rPr lang="en-US" dirty="0"/>
              <a:t>Phileo… shows us the humanity of Christ</a:t>
            </a:r>
          </a:p>
          <a:p>
            <a:pPr lvl="3"/>
            <a:r>
              <a:rPr lang="en-US" dirty="0"/>
              <a:t>Fully God and fully man</a:t>
            </a:r>
          </a:p>
          <a:p>
            <a:pPr lvl="1"/>
            <a:r>
              <a:rPr lang="en-US" dirty="0"/>
              <a:t>John 11: 5… Jesus loved Martha and her sister and Lazarus</a:t>
            </a:r>
          </a:p>
          <a:p>
            <a:pPr lvl="2"/>
            <a:r>
              <a:rPr lang="en-US" dirty="0"/>
              <a:t>Greek… </a:t>
            </a:r>
            <a:r>
              <a:rPr lang="en-US" dirty="0" err="1"/>
              <a:t>agapao</a:t>
            </a:r>
            <a:r>
              <a:rPr lang="en-US" dirty="0"/>
              <a:t>… Unconditional love… Divine love</a:t>
            </a:r>
          </a:p>
        </p:txBody>
      </p:sp>
    </p:spTree>
    <p:extLst>
      <p:ext uri="{BB962C8B-B14F-4D97-AF65-F5344CB8AC3E}">
        <p14:creationId xmlns:p14="http://schemas.microsoft.com/office/powerpoint/2010/main" val="1513164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C7FFC-E705-F8AB-A7B1-E768CBF4B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for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E82AF-D5C9-F1EC-59C4-EDA6CEACE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messenger arrives</a:t>
            </a:r>
          </a:p>
          <a:p>
            <a:pPr lvl="1"/>
            <a:r>
              <a:rPr lang="en-US" dirty="0"/>
              <a:t>Jesus waits two days??</a:t>
            </a:r>
          </a:p>
          <a:p>
            <a:pPr lvl="2"/>
            <a:r>
              <a:rPr lang="en-US" dirty="0"/>
              <a:t>Why… John 10: 40-42</a:t>
            </a:r>
          </a:p>
          <a:p>
            <a:pPr lvl="1"/>
            <a:r>
              <a:rPr lang="en-US" dirty="0"/>
              <a:t>Then says He wants to go back to Judea again</a:t>
            </a:r>
          </a:p>
          <a:p>
            <a:r>
              <a:rPr lang="en-US" dirty="0"/>
              <a:t>Reaction of the disciples...</a:t>
            </a:r>
          </a:p>
          <a:p>
            <a:pPr lvl="1"/>
            <a:r>
              <a:rPr lang="en-US" dirty="0"/>
              <a:t>John 11: 8… they were seeking to kill You</a:t>
            </a:r>
          </a:p>
          <a:p>
            <a:pPr lvl="1"/>
            <a:r>
              <a:rPr lang="en-US" dirty="0"/>
              <a:t>Now You want to go back?</a:t>
            </a:r>
          </a:p>
          <a:p>
            <a:pPr lvl="1"/>
            <a:r>
              <a:rPr lang="en-US" dirty="0"/>
              <a:t>(John 11: 16)…faith of Thomas</a:t>
            </a:r>
          </a:p>
          <a:p>
            <a:pPr lvl="2"/>
            <a:r>
              <a:rPr lang="en-US" dirty="0"/>
              <a:t>Matthew 16: 24-28</a:t>
            </a:r>
          </a:p>
          <a:p>
            <a:pPr lvl="2"/>
            <a:r>
              <a:rPr lang="en-US" dirty="0"/>
              <a:t>Application of faith by Thomas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22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2A128-AD5F-9678-813A-CCDC1AE7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for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D9E9F-27AB-5CB0-BADC-B11D30CB3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Puzzling answer (John 11: 9-10)</a:t>
            </a:r>
          </a:p>
          <a:p>
            <a:pPr lvl="1"/>
            <a:r>
              <a:rPr lang="en-US" dirty="0"/>
              <a:t>Similar to John 9: 4</a:t>
            </a:r>
          </a:p>
          <a:p>
            <a:pPr lvl="1"/>
            <a:r>
              <a:rPr lang="en-US" dirty="0"/>
              <a:t>Are there not twelve hours in a day?</a:t>
            </a:r>
          </a:p>
          <a:p>
            <a:pPr lvl="2"/>
            <a:r>
              <a:rPr lang="en-US" dirty="0"/>
              <a:t>Luke 12: 13-21</a:t>
            </a:r>
          </a:p>
          <a:p>
            <a:pPr lvl="2"/>
            <a:r>
              <a:rPr lang="en-US" dirty="0"/>
              <a:t>Psalm 139: 16</a:t>
            </a:r>
          </a:p>
          <a:p>
            <a:pPr lvl="2"/>
            <a:r>
              <a:rPr lang="en-US" dirty="0"/>
              <a:t>John 2: 4</a:t>
            </a:r>
          </a:p>
          <a:p>
            <a:pPr lvl="2"/>
            <a:r>
              <a:rPr lang="en-US" dirty="0"/>
              <a:t>The time allotted for His earthy ministry is set by God the Father</a:t>
            </a:r>
          </a:p>
          <a:p>
            <a:pPr lvl="2"/>
            <a:r>
              <a:rPr lang="en-US" dirty="0"/>
              <a:t>So is yours and so is mine</a:t>
            </a:r>
          </a:p>
          <a:p>
            <a:pPr lvl="2"/>
            <a:r>
              <a:rPr lang="en-US" dirty="0"/>
              <a:t>Your life will not end one minute early or late</a:t>
            </a:r>
          </a:p>
        </p:txBody>
      </p:sp>
    </p:spTree>
    <p:extLst>
      <p:ext uri="{BB962C8B-B14F-4D97-AF65-F5344CB8AC3E}">
        <p14:creationId xmlns:p14="http://schemas.microsoft.com/office/powerpoint/2010/main" val="1046444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731</Words>
  <Application>Microsoft Office PowerPoint</Application>
  <PresentationFormat>Widescreen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But for the Glory of God</vt:lpstr>
      <vt:lpstr>But for the Glory of God</vt:lpstr>
      <vt:lpstr>But for the Glory of God</vt:lpstr>
      <vt:lpstr>But for the Glory of God</vt:lpstr>
      <vt:lpstr>But for the Glory of God</vt:lpstr>
      <vt:lpstr>But for the Glory of God</vt:lpstr>
      <vt:lpstr>But for the Glory of God</vt:lpstr>
      <vt:lpstr>But for the Glory of God</vt:lpstr>
      <vt:lpstr>But for the Glory of God</vt:lpstr>
      <vt:lpstr>But for the Glory of God</vt:lpstr>
      <vt:lpstr>But for the Glory of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22</cp:revision>
  <dcterms:created xsi:type="dcterms:W3CDTF">2022-06-22T12:11:31Z</dcterms:created>
  <dcterms:modified xsi:type="dcterms:W3CDTF">2023-03-13T15:29:54Z</dcterms:modified>
</cp:coreProperties>
</file>