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57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Galatians 4: 4-5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Born Under the Law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5016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was circumcision?</a:t>
            </a:r>
          </a:p>
          <a:p>
            <a:pPr lvl="1"/>
            <a:r>
              <a:rPr lang="en-US" dirty="0"/>
              <a:t>It was an outward physical mark showing the need for an inward change of the heart. (</a:t>
            </a:r>
            <a:r>
              <a:rPr lang="en-US" dirty="0" err="1"/>
              <a:t>Deueronomy</a:t>
            </a:r>
            <a:r>
              <a:rPr lang="en-US" dirty="0"/>
              <a:t> 30: 6)</a:t>
            </a:r>
          </a:p>
          <a:p>
            <a:pPr lvl="1"/>
            <a:r>
              <a:rPr lang="en-US" dirty="0"/>
              <a:t>Why did Jesus need to be circumcised if His heart was already in perfect alignment with the Father?</a:t>
            </a:r>
          </a:p>
          <a:p>
            <a:pPr lvl="2"/>
            <a:r>
              <a:rPr lang="en-US" dirty="0"/>
              <a:t>Matthew 3: 15</a:t>
            </a:r>
          </a:p>
          <a:p>
            <a:pPr lvl="2"/>
            <a:r>
              <a:rPr lang="en-US" dirty="0"/>
              <a:t>If the law demanded it… Jesus was going to fulfill the Law… circumcision or baptism</a:t>
            </a:r>
          </a:p>
          <a:p>
            <a:pPr lvl="3"/>
            <a:r>
              <a:rPr lang="en-US" dirty="0"/>
              <a:t>In this case He was aided by righteous Joseph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D1F7-6EE6-A747-B6F0-79F62383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911EC-4FFB-4347-B944-F143E0642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Vs 23 &amp; 24</a:t>
            </a:r>
          </a:p>
          <a:p>
            <a:pPr lvl="1"/>
            <a:r>
              <a:rPr lang="en-US" dirty="0"/>
              <a:t>Leviticus 12: 1-8</a:t>
            </a:r>
          </a:p>
          <a:p>
            <a:pPr lvl="2"/>
            <a:r>
              <a:rPr lang="en-US" dirty="0"/>
              <a:t>Two turtledoves</a:t>
            </a:r>
          </a:p>
          <a:p>
            <a:pPr lvl="3"/>
            <a:r>
              <a:rPr lang="en-US" dirty="0"/>
              <a:t>Why?</a:t>
            </a:r>
          </a:p>
          <a:p>
            <a:pPr lvl="3"/>
            <a:r>
              <a:rPr lang="en-US" dirty="0"/>
              <a:t>She/they could not afford a lamb</a:t>
            </a:r>
          </a:p>
          <a:p>
            <a:r>
              <a:rPr lang="en-US" dirty="0"/>
              <a:t>Which person is Leviticus 12 mentioning? The man/woman?</a:t>
            </a:r>
          </a:p>
          <a:p>
            <a:pPr lvl="1"/>
            <a:r>
              <a:rPr lang="en-US" dirty="0"/>
              <a:t>The woman is to offer two offerings</a:t>
            </a:r>
          </a:p>
          <a:p>
            <a:pPr lvl="2"/>
            <a:r>
              <a:rPr lang="en-US" dirty="0"/>
              <a:t>One as a burnt offering</a:t>
            </a:r>
          </a:p>
          <a:p>
            <a:pPr lvl="3"/>
            <a:r>
              <a:rPr lang="en-US" dirty="0"/>
              <a:t>The reminder of her fallen nature</a:t>
            </a:r>
          </a:p>
          <a:p>
            <a:pPr lvl="2"/>
            <a:r>
              <a:rPr lang="en-US" dirty="0"/>
              <a:t>The other as sin offering for her known and unknown sin</a:t>
            </a:r>
          </a:p>
          <a:p>
            <a:pPr lvl="3"/>
            <a:r>
              <a:rPr lang="en-US" dirty="0"/>
              <a:t>Sin offering was for “unintentional” sins</a:t>
            </a:r>
          </a:p>
        </p:txBody>
      </p:sp>
    </p:spTree>
    <p:extLst>
      <p:ext uri="{BB962C8B-B14F-4D97-AF65-F5344CB8AC3E}">
        <p14:creationId xmlns:p14="http://schemas.microsoft.com/office/powerpoint/2010/main" val="34510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46B7-FEFB-3245-B63D-9D9496A3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A005C-0F23-C246-A7EA-BE91EA94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32560"/>
            <a:ext cx="11338560" cy="52889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First, we must remember that sinners only beget sinners</a:t>
            </a:r>
          </a:p>
          <a:p>
            <a:pPr lvl="1"/>
            <a:r>
              <a:rPr lang="en-US" dirty="0"/>
              <a:t>We cannot produce any other</a:t>
            </a:r>
          </a:p>
          <a:p>
            <a:pPr lvl="1"/>
            <a:r>
              <a:rPr lang="en-US" dirty="0"/>
              <a:t>So why is Jesus then brought to the temple for this service?</a:t>
            </a:r>
          </a:p>
          <a:p>
            <a:pPr lvl="1"/>
            <a:r>
              <a:rPr lang="en-US" dirty="0"/>
              <a:t>Matthew 3: 15…</a:t>
            </a:r>
          </a:p>
          <a:p>
            <a:pPr lvl="2"/>
            <a:r>
              <a:rPr lang="en-US" dirty="0"/>
              <a:t>to fulfill all righteousness</a:t>
            </a:r>
          </a:p>
          <a:p>
            <a:r>
              <a:rPr lang="en-US" dirty="0"/>
              <a:t>What does this also tell us of the ”sinlessness” of Mary as some teach?</a:t>
            </a:r>
          </a:p>
          <a:p>
            <a:pPr lvl="1"/>
            <a:r>
              <a:rPr lang="en-US" dirty="0"/>
              <a:t>Luke 1: 46-47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048B-27A6-9F45-A10E-7522D65D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4: 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29E32-96ED-EB43-9C0D-9F5B4A2F2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Christmas is so much more than what society makes it out to be</a:t>
            </a:r>
          </a:p>
          <a:p>
            <a:pPr lvl="1"/>
            <a:r>
              <a:rPr lang="en-US" dirty="0"/>
              <a:t>Jesus Christ was born in Bethlehem</a:t>
            </a:r>
          </a:p>
          <a:p>
            <a:pPr lvl="2"/>
            <a:r>
              <a:rPr lang="en-US" dirty="0"/>
              <a:t>Under the Law</a:t>
            </a:r>
          </a:p>
          <a:p>
            <a:pPr lvl="2"/>
            <a:r>
              <a:rPr lang="en-US" dirty="0"/>
              <a:t>To redeem those under the Law</a:t>
            </a:r>
          </a:p>
          <a:p>
            <a:pPr lvl="2"/>
            <a:r>
              <a:rPr lang="en-US" dirty="0"/>
              <a:t>So that we can become the children of God</a:t>
            </a:r>
          </a:p>
          <a:p>
            <a:pPr lvl="2"/>
            <a:r>
              <a:rPr lang="en-US" dirty="0"/>
              <a:t>I John 3: 1</a:t>
            </a:r>
          </a:p>
          <a:p>
            <a:pPr lvl="2"/>
            <a:r>
              <a:rPr lang="en-US" dirty="0"/>
              <a:t>II Corinthians 5: 21</a:t>
            </a:r>
          </a:p>
        </p:txBody>
      </p:sp>
    </p:spTree>
    <p:extLst>
      <p:ext uri="{BB962C8B-B14F-4D97-AF65-F5344CB8AC3E}">
        <p14:creationId xmlns:p14="http://schemas.microsoft.com/office/powerpoint/2010/main" val="16570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/>
          </a:bodyPr>
          <a:lstStyle/>
          <a:p>
            <a:r>
              <a:rPr lang="en-US" dirty="0"/>
              <a:t>Basics </a:t>
            </a:r>
          </a:p>
          <a:p>
            <a:pPr lvl="1"/>
            <a:r>
              <a:rPr lang="en-US" dirty="0"/>
              <a:t>There are four Gospels</a:t>
            </a:r>
          </a:p>
          <a:p>
            <a:pPr lvl="2"/>
            <a:r>
              <a:rPr lang="en-US" dirty="0"/>
              <a:t>Three are called the Synoptic Gospels</a:t>
            </a:r>
          </a:p>
          <a:p>
            <a:pPr lvl="3"/>
            <a:r>
              <a:rPr lang="en-US" dirty="0"/>
              <a:t>Matthew, Mark and Luke</a:t>
            </a:r>
          </a:p>
          <a:p>
            <a:pPr lvl="2"/>
            <a:r>
              <a:rPr lang="en-US" dirty="0"/>
              <a:t>The Gospel of John is the fourth Gospel </a:t>
            </a:r>
          </a:p>
          <a:p>
            <a:r>
              <a:rPr lang="en-US" dirty="0"/>
              <a:t>Each one was addressed to a different audience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39240"/>
            <a:ext cx="11338560" cy="518223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Mathew which is a Jewish name </a:t>
            </a:r>
          </a:p>
          <a:p>
            <a:pPr lvl="1"/>
            <a:r>
              <a:rPr lang="en-US" dirty="0"/>
              <a:t>Was addressed to the Jewish believers</a:t>
            </a:r>
          </a:p>
          <a:p>
            <a:pPr lvl="2"/>
            <a:r>
              <a:rPr lang="en-US" dirty="0"/>
              <a:t>You will see again and again were Jesus mentions and refers to the Kingdom of Heaven</a:t>
            </a:r>
          </a:p>
          <a:p>
            <a:pPr lvl="2"/>
            <a:r>
              <a:rPr lang="en-US" dirty="0"/>
              <a:t>He is called “The King of the Jews in Matthew</a:t>
            </a:r>
          </a:p>
          <a:p>
            <a:pPr lvl="3"/>
            <a:r>
              <a:rPr lang="en-US" dirty="0"/>
              <a:t>By the wise men (Matthew 2: 2)</a:t>
            </a:r>
          </a:p>
          <a:p>
            <a:pPr lvl="3"/>
            <a:r>
              <a:rPr lang="en-US" dirty="0"/>
              <a:t>By Pilate (Matthew 27: 37)</a:t>
            </a:r>
          </a:p>
          <a:p>
            <a:pPr lvl="2"/>
            <a:r>
              <a:rPr lang="en-US" dirty="0"/>
              <a:t>There are also numerous O.T. Scripture references</a:t>
            </a:r>
          </a:p>
          <a:p>
            <a:pPr lvl="2"/>
            <a:r>
              <a:rPr lang="en-US" dirty="0"/>
              <a:t>The genealogy of Jesus goes back to Abraham the father of the Jewish nation.</a:t>
            </a:r>
          </a:p>
          <a:p>
            <a:pPr lvl="2"/>
            <a:r>
              <a:rPr lang="en-US" dirty="0"/>
              <a:t>Jesus is portrayed as the Perfect King of the Kingdom of Heaven</a:t>
            </a:r>
          </a:p>
          <a:p>
            <a:pPr marL="457200" lvl="1" indent="0">
              <a:buNone/>
            </a:pPr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10639"/>
            <a:ext cx="11338560" cy="5670263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/>
              <a:t>Mark is not a Jewish name but rather is a Roman name</a:t>
            </a:r>
          </a:p>
          <a:p>
            <a:pPr lvl="1"/>
            <a:r>
              <a:rPr lang="en-US" sz="5800" dirty="0"/>
              <a:t>Mark addresses the Roman believers</a:t>
            </a:r>
          </a:p>
          <a:p>
            <a:pPr lvl="2"/>
            <a:r>
              <a:rPr lang="en-US" sz="5800" dirty="0"/>
              <a:t>One of the great values in the Roman empire was a trusted slave</a:t>
            </a:r>
          </a:p>
          <a:p>
            <a:r>
              <a:rPr lang="en-US" sz="5800" dirty="0"/>
              <a:t>Note the difference between Matt and Mark concerning the Temptation of Christ</a:t>
            </a:r>
          </a:p>
          <a:p>
            <a:pPr lvl="1"/>
            <a:r>
              <a:rPr lang="en-US" sz="5800" dirty="0"/>
              <a:t>Matthew… The Spirit led Him into the wilderness (Matthew 4: 1)</a:t>
            </a:r>
          </a:p>
          <a:p>
            <a:pPr lvl="1"/>
            <a:r>
              <a:rPr lang="en-US" sz="5800" dirty="0"/>
              <a:t>Mark… The Spirit “</a:t>
            </a:r>
            <a:r>
              <a:rPr lang="en-US" sz="5800" dirty="0" err="1"/>
              <a:t>driveth</a:t>
            </a:r>
            <a:r>
              <a:rPr lang="en-US" sz="5800" dirty="0"/>
              <a:t>” Him into the wilderness (Mark 1: 12) KJV</a:t>
            </a:r>
          </a:p>
          <a:p>
            <a:pPr lvl="1"/>
            <a:r>
              <a:rPr lang="en-US" sz="5800" dirty="0"/>
              <a:t>There is no genealogy in Mark</a:t>
            </a:r>
          </a:p>
          <a:p>
            <a:pPr lvl="1"/>
            <a:r>
              <a:rPr lang="en-US" sz="5800" dirty="0"/>
              <a:t>You will find the words </a:t>
            </a:r>
          </a:p>
          <a:p>
            <a:pPr lvl="2"/>
            <a:r>
              <a:rPr lang="en-US" sz="5800" dirty="0"/>
              <a:t>“Straightway” or “immediately” used frequently</a:t>
            </a:r>
          </a:p>
          <a:p>
            <a:r>
              <a:rPr lang="en-US" sz="5800" dirty="0"/>
              <a:t>Jesus then in Mark is portrayed as the perfect, obedient servant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Luke is a Grecian name</a:t>
            </a:r>
          </a:p>
          <a:p>
            <a:pPr lvl="1"/>
            <a:r>
              <a:rPr lang="en-US" dirty="0"/>
              <a:t>The Gospel of Luke is addressed to the Grecian believers</a:t>
            </a:r>
          </a:p>
          <a:p>
            <a:pPr lvl="2"/>
            <a:r>
              <a:rPr lang="en-US" dirty="0"/>
              <a:t>What did the Greeks hold dear?</a:t>
            </a:r>
          </a:p>
          <a:p>
            <a:pPr lvl="2"/>
            <a:r>
              <a:rPr lang="en-US" dirty="0"/>
              <a:t>The perfect man</a:t>
            </a:r>
          </a:p>
          <a:p>
            <a:r>
              <a:rPr lang="en-US" dirty="0"/>
              <a:t>Luke as a physician is very detailed </a:t>
            </a:r>
          </a:p>
          <a:p>
            <a:pPr lvl="1"/>
            <a:r>
              <a:rPr lang="en-US" dirty="0"/>
              <a:t>Note Luke 1: 3-4</a:t>
            </a:r>
          </a:p>
          <a:p>
            <a:pPr lvl="1"/>
            <a:r>
              <a:rPr lang="en-US" dirty="0"/>
              <a:t>Note the genealogy on Luke goes all the way back to Adam (Luke 3: 23-38)</a:t>
            </a:r>
          </a:p>
          <a:p>
            <a:pPr lvl="1"/>
            <a:r>
              <a:rPr lang="en-US" dirty="0"/>
              <a:t>Jesus is called “the Son of Man in Luke frequently</a:t>
            </a:r>
          </a:p>
          <a:p>
            <a:pPr lvl="1"/>
            <a:r>
              <a:rPr lang="en-US" dirty="0"/>
              <a:t>He is portrayed as the “Perfect, Sinless Son of Man”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is a completely different book</a:t>
            </a:r>
          </a:p>
          <a:p>
            <a:pPr lvl="1"/>
            <a:r>
              <a:rPr lang="en-US" dirty="0"/>
              <a:t>John is addressed to the Church</a:t>
            </a:r>
          </a:p>
          <a:p>
            <a:pPr lvl="1"/>
            <a:r>
              <a:rPr lang="en-US" dirty="0"/>
              <a:t>Jesus in John is called “The Son of God”</a:t>
            </a:r>
          </a:p>
          <a:p>
            <a:pPr lvl="1"/>
            <a:r>
              <a:rPr lang="en-US" dirty="0"/>
              <a:t>There is no genealogy </a:t>
            </a:r>
          </a:p>
          <a:p>
            <a:pPr lvl="1"/>
            <a:r>
              <a:rPr lang="en-US" dirty="0"/>
              <a:t>No mention of His birth in Bethlehem</a:t>
            </a:r>
          </a:p>
          <a:p>
            <a:pPr lvl="1"/>
            <a:r>
              <a:rPr lang="en-US" dirty="0"/>
              <a:t>No temptation in the wilderness</a:t>
            </a:r>
          </a:p>
          <a:p>
            <a:pPr lvl="1"/>
            <a:r>
              <a:rPr lang="en-US" dirty="0"/>
              <a:t>Jesus performs miracles not mentioned in the other Gospels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 why have I told you all this?</a:t>
            </a:r>
          </a:p>
          <a:p>
            <a:pPr lvl="1"/>
            <a:r>
              <a:rPr lang="en-US" dirty="0"/>
              <a:t>Luke 2: 21-38 is only mentioned in the Gospel of Luke… the Gospel of the Perfect Man</a:t>
            </a:r>
          </a:p>
          <a:p>
            <a:pPr lvl="1"/>
            <a:r>
              <a:rPr lang="en-US" dirty="0"/>
              <a:t>Remember Galatians 4: 4-5</a:t>
            </a:r>
          </a:p>
          <a:p>
            <a:pPr lvl="2"/>
            <a:r>
              <a:rPr lang="en-US" dirty="0"/>
              <a:t>“When the fulness of time”</a:t>
            </a:r>
          </a:p>
          <a:p>
            <a:pPr lvl="2"/>
            <a:r>
              <a:rPr lang="en-US" dirty="0"/>
              <a:t>“to redeem those under the Law”</a:t>
            </a:r>
          </a:p>
          <a:p>
            <a:r>
              <a:rPr lang="en-US" dirty="0"/>
              <a:t>Luke 2: 21; (inferred) 22; 23; 24; 27</a:t>
            </a:r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00200"/>
            <a:ext cx="1133856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Let’s look at these examples today</a:t>
            </a:r>
          </a:p>
          <a:p>
            <a:pPr lvl="1"/>
            <a:r>
              <a:rPr lang="en-US" dirty="0"/>
              <a:t>Vs 21</a:t>
            </a:r>
          </a:p>
          <a:p>
            <a:pPr lvl="2"/>
            <a:r>
              <a:rPr lang="en-US" dirty="0"/>
              <a:t>What are we to learn?</a:t>
            </a:r>
          </a:p>
          <a:p>
            <a:pPr lvl="3"/>
            <a:r>
              <a:rPr lang="en-US" dirty="0"/>
              <a:t>Eight days had passed</a:t>
            </a:r>
          </a:p>
          <a:p>
            <a:pPr lvl="3"/>
            <a:r>
              <a:rPr lang="en-US" dirty="0"/>
              <a:t>Joseph… (Matthew 1: 18-21)</a:t>
            </a:r>
          </a:p>
          <a:p>
            <a:pPr lvl="4"/>
            <a:r>
              <a:rPr lang="en-US" dirty="0"/>
              <a:t>A “righteous man”</a:t>
            </a:r>
          </a:p>
          <a:p>
            <a:pPr lvl="4"/>
            <a:r>
              <a:rPr lang="en-US" dirty="0"/>
              <a:t>How old was Joseph?</a:t>
            </a:r>
          </a:p>
          <a:p>
            <a:pPr lvl="4"/>
            <a:r>
              <a:rPr lang="en-US" dirty="0"/>
              <a:t>What if he were only 15?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2: 21-38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2: 21</a:t>
            </a:r>
          </a:p>
          <a:p>
            <a:pPr lvl="1"/>
            <a:r>
              <a:rPr lang="en-US" dirty="0"/>
              <a:t>“the name given by the angel”</a:t>
            </a:r>
          </a:p>
          <a:p>
            <a:pPr lvl="1"/>
            <a:r>
              <a:rPr lang="en-US" dirty="0"/>
              <a:t>To whom?</a:t>
            </a:r>
          </a:p>
          <a:p>
            <a:pPr lvl="2"/>
            <a:r>
              <a:rPr lang="en-US" dirty="0"/>
              <a:t>Both Joseph and Mary</a:t>
            </a:r>
          </a:p>
          <a:p>
            <a:pPr lvl="2"/>
            <a:r>
              <a:rPr lang="en-US" dirty="0"/>
              <a:t>Both were obedient to the message from angel the messenger from God</a:t>
            </a:r>
          </a:p>
          <a:p>
            <a:pPr lvl="2"/>
            <a:r>
              <a:rPr lang="en-US" dirty="0"/>
              <a:t>His name was then called “Jesus” (Vs 21)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815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Galatians 4: 4-5</vt:lpstr>
      <vt:lpstr>Luke 2: 21-38</vt:lpstr>
      <vt:lpstr>Luke 2: 21-38</vt:lpstr>
      <vt:lpstr>Luke 2: 21-38</vt:lpstr>
      <vt:lpstr>Luke 2: 21-38</vt:lpstr>
      <vt:lpstr>Luke 2: 21-38</vt:lpstr>
      <vt:lpstr>Luke 2: 21-38</vt:lpstr>
      <vt:lpstr>Luke 2: 21-38</vt:lpstr>
      <vt:lpstr>Luke 2: 21-38</vt:lpstr>
      <vt:lpstr>Luke 2: 21-38</vt:lpstr>
      <vt:lpstr>Luke 2: 21-38</vt:lpstr>
      <vt:lpstr>Luke 2: 21-38</vt:lpstr>
      <vt:lpstr>Galatians 4: 3-4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28</cp:revision>
  <dcterms:created xsi:type="dcterms:W3CDTF">2019-12-16T14:17:55Z</dcterms:created>
  <dcterms:modified xsi:type="dcterms:W3CDTF">2021-12-26T22:13:18Z</dcterms:modified>
</cp:coreProperties>
</file>