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D49F8987-4E84-4787-9354-5E01DB8F9F49}"/>
    <pc:docChg chg="custSel delSld modSld">
      <pc:chgData name="Al Trepczyk" userId="da6b4c773700c1fb" providerId="LiveId" clId="{D49F8987-4E84-4787-9354-5E01DB8F9F49}" dt="2024-02-15T16:56:58.041" v="230" actId="20577"/>
      <pc:docMkLst>
        <pc:docMk/>
      </pc:docMkLst>
      <pc:sldChg chg="modSp mod">
        <pc:chgData name="Al Trepczyk" userId="da6b4c773700c1fb" providerId="LiveId" clId="{D49F8987-4E84-4787-9354-5E01DB8F9F49}" dt="2024-02-15T16:40:20.028" v="17" actId="20577"/>
        <pc:sldMkLst>
          <pc:docMk/>
          <pc:sldMk cId="401019681" sldId="256"/>
        </pc:sldMkLst>
        <pc:spChg chg="mod">
          <ac:chgData name="Al Trepczyk" userId="da6b4c773700c1fb" providerId="LiveId" clId="{D49F8987-4E84-4787-9354-5E01DB8F9F49}" dt="2024-02-15T16:40:20.028" v="17" actId="20577"/>
          <ac:spMkLst>
            <pc:docMk/>
            <pc:sldMk cId="401019681" sldId="256"/>
            <ac:spMk id="2" creationId="{CC4450D5-2628-4030-F5FF-B58BAD589691}"/>
          </ac:spMkLst>
        </pc:spChg>
        <pc:spChg chg="mod">
          <ac:chgData name="Al Trepczyk" userId="da6b4c773700c1fb" providerId="LiveId" clId="{D49F8987-4E84-4787-9354-5E01DB8F9F49}" dt="2024-02-15T16:40:07.949" v="15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D49F8987-4E84-4787-9354-5E01DB8F9F49}" dt="2024-02-15T16:45:27.870" v="73" actId="20577"/>
        <pc:sldMkLst>
          <pc:docMk/>
          <pc:sldMk cId="2277771122" sldId="257"/>
        </pc:sldMkLst>
        <pc:spChg chg="mod">
          <ac:chgData name="Al Trepczyk" userId="da6b4c773700c1fb" providerId="LiveId" clId="{D49F8987-4E84-4787-9354-5E01DB8F9F49}" dt="2024-02-15T16:45:27.870" v="73" actId="20577"/>
          <ac:spMkLst>
            <pc:docMk/>
            <pc:sldMk cId="2277771122" sldId="257"/>
            <ac:spMk id="3" creationId="{C98EA049-DDDB-34E7-D85C-30346A2D6DFB}"/>
          </ac:spMkLst>
        </pc:spChg>
      </pc:sldChg>
      <pc:sldChg chg="modSp mod">
        <pc:chgData name="Al Trepczyk" userId="da6b4c773700c1fb" providerId="LiveId" clId="{D49F8987-4E84-4787-9354-5E01DB8F9F49}" dt="2024-02-15T16:45:57.127" v="75" actId="20577"/>
        <pc:sldMkLst>
          <pc:docMk/>
          <pc:sldMk cId="4256216860" sldId="258"/>
        </pc:sldMkLst>
        <pc:spChg chg="mod">
          <ac:chgData name="Al Trepczyk" userId="da6b4c773700c1fb" providerId="LiveId" clId="{D49F8987-4E84-4787-9354-5E01DB8F9F49}" dt="2024-02-15T16:45:57.127" v="75" actId="20577"/>
          <ac:spMkLst>
            <pc:docMk/>
            <pc:sldMk cId="4256216860" sldId="258"/>
            <ac:spMk id="3" creationId="{51E5762D-9687-CD82-5CF1-8E896BA21F23}"/>
          </ac:spMkLst>
        </pc:spChg>
      </pc:sldChg>
      <pc:sldChg chg="modSp mod">
        <pc:chgData name="Al Trepczyk" userId="da6b4c773700c1fb" providerId="LiveId" clId="{D49F8987-4E84-4787-9354-5E01DB8F9F49}" dt="2024-02-15T16:46:21.249" v="80" actId="20577"/>
        <pc:sldMkLst>
          <pc:docMk/>
          <pc:sldMk cId="2003536502" sldId="259"/>
        </pc:sldMkLst>
        <pc:spChg chg="mod">
          <ac:chgData name="Al Trepczyk" userId="da6b4c773700c1fb" providerId="LiveId" clId="{D49F8987-4E84-4787-9354-5E01DB8F9F49}" dt="2024-02-15T16:46:21.249" v="80" actId="20577"/>
          <ac:spMkLst>
            <pc:docMk/>
            <pc:sldMk cId="2003536502" sldId="259"/>
            <ac:spMk id="3" creationId="{109C62A7-417A-F384-3336-8AF612AD1F14}"/>
          </ac:spMkLst>
        </pc:spChg>
      </pc:sldChg>
      <pc:sldChg chg="modSp mod">
        <pc:chgData name="Al Trepczyk" userId="da6b4c773700c1fb" providerId="LiveId" clId="{D49F8987-4E84-4787-9354-5E01DB8F9F49}" dt="2024-02-15T16:48:09.852" v="93" actId="20577"/>
        <pc:sldMkLst>
          <pc:docMk/>
          <pc:sldMk cId="1687230142" sldId="260"/>
        </pc:sldMkLst>
        <pc:spChg chg="mod">
          <ac:chgData name="Al Trepczyk" userId="da6b4c773700c1fb" providerId="LiveId" clId="{D49F8987-4E84-4787-9354-5E01DB8F9F49}" dt="2024-02-15T16:48:09.852" v="93" actId="20577"/>
          <ac:spMkLst>
            <pc:docMk/>
            <pc:sldMk cId="1687230142" sldId="260"/>
            <ac:spMk id="3" creationId="{E73B5645-0192-AB32-F465-4482979C5814}"/>
          </ac:spMkLst>
        </pc:spChg>
      </pc:sldChg>
      <pc:sldChg chg="modSp mod">
        <pc:chgData name="Al Trepczyk" userId="da6b4c773700c1fb" providerId="LiveId" clId="{D49F8987-4E84-4787-9354-5E01DB8F9F49}" dt="2024-02-15T16:49:54.599" v="96" actId="27636"/>
        <pc:sldMkLst>
          <pc:docMk/>
          <pc:sldMk cId="1544466279" sldId="261"/>
        </pc:sldMkLst>
        <pc:spChg chg="mod">
          <ac:chgData name="Al Trepczyk" userId="da6b4c773700c1fb" providerId="LiveId" clId="{D49F8987-4E84-4787-9354-5E01DB8F9F49}" dt="2024-02-15T16:49:54.599" v="96" actId="27636"/>
          <ac:spMkLst>
            <pc:docMk/>
            <pc:sldMk cId="1544466279" sldId="261"/>
            <ac:spMk id="3" creationId="{3D78AEFB-9664-78B3-57A2-A85A9FB01DD4}"/>
          </ac:spMkLst>
        </pc:spChg>
      </pc:sldChg>
      <pc:sldChg chg="modSp mod">
        <pc:chgData name="Al Trepczyk" userId="da6b4c773700c1fb" providerId="LiveId" clId="{D49F8987-4E84-4787-9354-5E01DB8F9F49}" dt="2024-02-15T16:51:14.872" v="104" actId="20577"/>
        <pc:sldMkLst>
          <pc:docMk/>
          <pc:sldMk cId="3899227854" sldId="262"/>
        </pc:sldMkLst>
        <pc:spChg chg="mod">
          <ac:chgData name="Al Trepczyk" userId="da6b4c773700c1fb" providerId="LiveId" clId="{D49F8987-4E84-4787-9354-5E01DB8F9F49}" dt="2024-02-15T16:51:14.872" v="104" actId="20577"/>
          <ac:spMkLst>
            <pc:docMk/>
            <pc:sldMk cId="3899227854" sldId="262"/>
            <ac:spMk id="3" creationId="{3DFBCBBF-381F-322B-7F8A-30FC98085569}"/>
          </ac:spMkLst>
        </pc:spChg>
      </pc:sldChg>
      <pc:sldChg chg="modSp mod">
        <pc:chgData name="Al Trepczyk" userId="da6b4c773700c1fb" providerId="LiveId" clId="{D49F8987-4E84-4787-9354-5E01DB8F9F49}" dt="2024-02-15T16:51:49.836" v="128" actId="20577"/>
        <pc:sldMkLst>
          <pc:docMk/>
          <pc:sldMk cId="2756109243" sldId="263"/>
        </pc:sldMkLst>
        <pc:spChg chg="mod">
          <ac:chgData name="Al Trepczyk" userId="da6b4c773700c1fb" providerId="LiveId" clId="{D49F8987-4E84-4787-9354-5E01DB8F9F49}" dt="2024-02-15T16:51:49.836" v="128" actId="20577"/>
          <ac:spMkLst>
            <pc:docMk/>
            <pc:sldMk cId="2756109243" sldId="263"/>
            <ac:spMk id="3" creationId="{272413B7-2EC9-8033-D8A6-DE57B5E67BB8}"/>
          </ac:spMkLst>
        </pc:spChg>
      </pc:sldChg>
      <pc:sldChg chg="modSp mod">
        <pc:chgData name="Al Trepczyk" userId="da6b4c773700c1fb" providerId="LiveId" clId="{D49F8987-4E84-4787-9354-5E01DB8F9F49}" dt="2024-02-15T16:54:15.192" v="181" actId="27636"/>
        <pc:sldMkLst>
          <pc:docMk/>
          <pc:sldMk cId="3038346753" sldId="264"/>
        </pc:sldMkLst>
        <pc:spChg chg="mod">
          <ac:chgData name="Al Trepczyk" userId="da6b4c773700c1fb" providerId="LiveId" clId="{D49F8987-4E84-4787-9354-5E01DB8F9F49}" dt="2024-02-15T16:54:15.192" v="181" actId="27636"/>
          <ac:spMkLst>
            <pc:docMk/>
            <pc:sldMk cId="3038346753" sldId="264"/>
            <ac:spMk id="3" creationId="{E26C302F-D753-8174-21D7-9ADF54071A93}"/>
          </ac:spMkLst>
        </pc:spChg>
      </pc:sldChg>
      <pc:sldChg chg="modSp mod">
        <pc:chgData name="Al Trepczyk" userId="da6b4c773700c1fb" providerId="LiveId" clId="{D49F8987-4E84-4787-9354-5E01DB8F9F49}" dt="2024-02-15T16:55:44.767" v="208" actId="20577"/>
        <pc:sldMkLst>
          <pc:docMk/>
          <pc:sldMk cId="2280345111" sldId="265"/>
        </pc:sldMkLst>
        <pc:spChg chg="mod">
          <ac:chgData name="Al Trepczyk" userId="da6b4c773700c1fb" providerId="LiveId" clId="{D49F8987-4E84-4787-9354-5E01DB8F9F49}" dt="2024-02-15T16:55:44.767" v="208" actId="20577"/>
          <ac:spMkLst>
            <pc:docMk/>
            <pc:sldMk cId="2280345111" sldId="265"/>
            <ac:spMk id="3" creationId="{E12ECBC5-12C1-6239-3CA7-8FCB355AD98B}"/>
          </ac:spMkLst>
        </pc:spChg>
      </pc:sldChg>
      <pc:sldChg chg="modSp mod">
        <pc:chgData name="Al Trepczyk" userId="da6b4c773700c1fb" providerId="LiveId" clId="{D49F8987-4E84-4787-9354-5E01DB8F9F49}" dt="2024-02-15T16:56:14.684" v="214" actId="20577"/>
        <pc:sldMkLst>
          <pc:docMk/>
          <pc:sldMk cId="1555048756" sldId="266"/>
        </pc:sldMkLst>
        <pc:spChg chg="mod">
          <ac:chgData name="Al Trepczyk" userId="da6b4c773700c1fb" providerId="LiveId" clId="{D49F8987-4E84-4787-9354-5E01DB8F9F49}" dt="2024-02-15T16:56:14.684" v="214" actId="20577"/>
          <ac:spMkLst>
            <pc:docMk/>
            <pc:sldMk cId="1555048756" sldId="266"/>
            <ac:spMk id="3" creationId="{55D0EA4B-C08B-7806-8C27-459D0BAC8602}"/>
          </ac:spMkLst>
        </pc:spChg>
      </pc:sldChg>
      <pc:sldChg chg="modSp mod">
        <pc:chgData name="Al Trepczyk" userId="da6b4c773700c1fb" providerId="LiveId" clId="{D49F8987-4E84-4787-9354-5E01DB8F9F49}" dt="2024-02-15T16:56:42.900" v="224" actId="20577"/>
        <pc:sldMkLst>
          <pc:docMk/>
          <pc:sldMk cId="3685064096" sldId="267"/>
        </pc:sldMkLst>
        <pc:spChg chg="mod">
          <ac:chgData name="Al Trepczyk" userId="da6b4c773700c1fb" providerId="LiveId" clId="{D49F8987-4E84-4787-9354-5E01DB8F9F49}" dt="2024-02-15T16:56:42.900" v="224" actId="20577"/>
          <ac:spMkLst>
            <pc:docMk/>
            <pc:sldMk cId="3685064096" sldId="267"/>
            <ac:spMk id="3" creationId="{F8056C5C-DC56-C99F-C89C-0781E80CF73B}"/>
          </ac:spMkLst>
        </pc:spChg>
      </pc:sldChg>
      <pc:sldChg chg="modSp mod">
        <pc:chgData name="Al Trepczyk" userId="da6b4c773700c1fb" providerId="LiveId" clId="{D49F8987-4E84-4787-9354-5E01DB8F9F49}" dt="2024-02-15T16:56:58.041" v="230" actId="20577"/>
        <pc:sldMkLst>
          <pc:docMk/>
          <pc:sldMk cId="1155615364" sldId="268"/>
        </pc:sldMkLst>
        <pc:spChg chg="mod">
          <ac:chgData name="Al Trepczyk" userId="da6b4c773700c1fb" providerId="LiveId" clId="{D49F8987-4E84-4787-9354-5E01DB8F9F49}" dt="2024-02-15T16:56:58.041" v="230" actId="20577"/>
          <ac:spMkLst>
            <pc:docMk/>
            <pc:sldMk cId="1155615364" sldId="268"/>
            <ac:spMk id="3" creationId="{2B981A49-1B47-20BF-6157-2719F9581100}"/>
          </ac:spMkLst>
        </pc:spChg>
      </pc:sldChg>
      <pc:sldChg chg="del">
        <pc:chgData name="Al Trepczyk" userId="da6b4c773700c1fb" providerId="LiveId" clId="{D49F8987-4E84-4787-9354-5E01DB8F9F49}" dt="2024-02-15T16:44:50.732" v="66" actId="47"/>
        <pc:sldMkLst>
          <pc:docMk/>
          <pc:sldMk cId="2573580308" sldId="278"/>
        </pc:sldMkLst>
      </pc:sldChg>
      <pc:sldChg chg="del">
        <pc:chgData name="Al Trepczyk" userId="da6b4c773700c1fb" providerId="LiveId" clId="{D49F8987-4E84-4787-9354-5E01DB8F9F49}" dt="2024-02-15T16:44:50.732" v="66" actId="47"/>
        <pc:sldMkLst>
          <pc:docMk/>
          <pc:sldMk cId="313018484" sldId="279"/>
        </pc:sldMkLst>
      </pc:sldChg>
      <pc:sldChg chg="del">
        <pc:chgData name="Al Trepczyk" userId="da6b4c773700c1fb" providerId="LiveId" clId="{D49F8987-4E84-4787-9354-5E01DB8F9F49}" dt="2024-02-15T16:44:50.732" v="66" actId="47"/>
        <pc:sldMkLst>
          <pc:docMk/>
          <pc:sldMk cId="3710670647" sldId="280"/>
        </pc:sldMkLst>
      </pc:sldChg>
      <pc:sldChg chg="del">
        <pc:chgData name="Al Trepczyk" userId="da6b4c773700c1fb" providerId="LiveId" clId="{D49F8987-4E84-4787-9354-5E01DB8F9F49}" dt="2024-02-15T16:44:50.732" v="66" actId="47"/>
        <pc:sldMkLst>
          <pc:docMk/>
          <pc:sldMk cId="1845369180" sldId="281"/>
        </pc:sldMkLst>
      </pc:sldChg>
      <pc:sldChg chg="del">
        <pc:chgData name="Al Trepczyk" userId="da6b4c773700c1fb" providerId="LiveId" clId="{D49F8987-4E84-4787-9354-5E01DB8F9F49}" dt="2024-02-15T16:44:50.732" v="66" actId="47"/>
        <pc:sldMkLst>
          <pc:docMk/>
          <pc:sldMk cId="3182579014" sldId="282"/>
        </pc:sldMkLst>
      </pc:sldChg>
      <pc:sldChg chg="del">
        <pc:chgData name="Al Trepczyk" userId="da6b4c773700c1fb" providerId="LiveId" clId="{D49F8987-4E84-4787-9354-5E01DB8F9F49}" dt="2024-02-15T16:44:50.732" v="66" actId="47"/>
        <pc:sldMkLst>
          <pc:docMk/>
          <pc:sldMk cId="2164794835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3: 1-10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3019A-F219-8365-5CBD-4D700F5E5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ECBC5-12C1-6239-3CA7-8FCB355AD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Does faith nullify the Law?</a:t>
            </a:r>
          </a:p>
          <a:p>
            <a:pPr lvl="1"/>
            <a:r>
              <a:rPr lang="en-US" dirty="0"/>
              <a:t>No… it does not</a:t>
            </a:r>
          </a:p>
          <a:p>
            <a:pPr lvl="2"/>
            <a:r>
              <a:rPr lang="en-US" dirty="0"/>
              <a:t>Note the purpose of the Law… (Galatians 3: 24)</a:t>
            </a:r>
          </a:p>
          <a:p>
            <a:r>
              <a:rPr lang="en-US" dirty="0"/>
              <a:t>How does the Law lead us to Christ?</a:t>
            </a:r>
          </a:p>
          <a:p>
            <a:pPr lvl="1"/>
            <a:r>
              <a:rPr lang="en-US" dirty="0"/>
              <a:t>It reveals to us several things</a:t>
            </a:r>
          </a:p>
          <a:p>
            <a:pPr lvl="2"/>
            <a:r>
              <a:rPr lang="en-US" dirty="0"/>
              <a:t>First… it reveals our sin nature</a:t>
            </a:r>
          </a:p>
          <a:p>
            <a:pPr lvl="3"/>
            <a:r>
              <a:rPr lang="en-US" dirty="0"/>
              <a:t>The sinful man loves the flesh and all it offers</a:t>
            </a:r>
          </a:p>
          <a:p>
            <a:pPr lvl="3"/>
            <a:r>
              <a:rPr lang="en-US" dirty="0"/>
              <a:t>The first command is to not have any other gods</a:t>
            </a:r>
          </a:p>
          <a:p>
            <a:pPr lvl="4"/>
            <a:r>
              <a:rPr lang="en-US" dirty="0"/>
              <a:t>You cannot love God and mammon (Matthew 6: 24)</a:t>
            </a:r>
          </a:p>
        </p:txBody>
      </p:sp>
    </p:spTree>
    <p:extLst>
      <p:ext uri="{BB962C8B-B14F-4D97-AF65-F5344CB8AC3E}">
        <p14:creationId xmlns:p14="http://schemas.microsoft.com/office/powerpoint/2010/main" val="228034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4638-BE96-8DFB-3D8E-78BF88FD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EA4B-C08B-7806-8C27-459D0BAC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7"/>
            <a:ext cx="11131062" cy="56505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Secondly…</a:t>
            </a:r>
          </a:p>
          <a:p>
            <a:pPr lvl="1"/>
            <a:r>
              <a:rPr lang="en-US" dirty="0"/>
              <a:t>It reveals to us our enmity towards God</a:t>
            </a:r>
          </a:p>
          <a:p>
            <a:pPr lvl="1"/>
            <a:r>
              <a:rPr lang="en-US" dirty="0"/>
              <a:t>3rd commandment… not to take name of the Lord your God in vain</a:t>
            </a:r>
          </a:p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The Law demands absolute perfection</a:t>
            </a:r>
          </a:p>
          <a:p>
            <a:pPr lvl="1"/>
            <a:r>
              <a:rPr lang="en-US" dirty="0"/>
              <a:t>From everyone without exception</a:t>
            </a:r>
          </a:p>
          <a:p>
            <a:r>
              <a:rPr lang="en-US" dirty="0"/>
              <a:t>Fourth…</a:t>
            </a:r>
          </a:p>
          <a:p>
            <a:pPr lvl="1"/>
            <a:r>
              <a:rPr lang="en-US" dirty="0"/>
              <a:t>The Law refuses to accept good works as payment</a:t>
            </a:r>
          </a:p>
          <a:p>
            <a:pPr lvl="1"/>
            <a:r>
              <a:rPr lang="en-US" dirty="0"/>
              <a:t>Romans 3: 19-20; Isaiah 64: 6</a:t>
            </a:r>
          </a:p>
        </p:txBody>
      </p:sp>
    </p:spTree>
    <p:extLst>
      <p:ext uri="{BB962C8B-B14F-4D97-AF65-F5344CB8AC3E}">
        <p14:creationId xmlns:p14="http://schemas.microsoft.com/office/powerpoint/2010/main" val="155504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8F78C-B14A-8A92-25AC-606936B7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56C5C-DC56-C99F-C89C-0781E80CF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Fifth…</a:t>
            </a:r>
          </a:p>
          <a:p>
            <a:pPr lvl="1"/>
            <a:r>
              <a:rPr lang="en-US" dirty="0"/>
              <a:t>The Law does not allow a payment plan</a:t>
            </a:r>
          </a:p>
          <a:p>
            <a:pPr lvl="1"/>
            <a:r>
              <a:rPr lang="en-US" dirty="0"/>
              <a:t>Romans 6: 23… the wages of sin is…</a:t>
            </a:r>
          </a:p>
          <a:p>
            <a:r>
              <a:rPr lang="en-US" dirty="0"/>
              <a:t>Sixth…</a:t>
            </a:r>
          </a:p>
          <a:p>
            <a:pPr lvl="1"/>
            <a:r>
              <a:rPr lang="en-US" dirty="0"/>
              <a:t>The Law does not provide a remedy for sin</a:t>
            </a:r>
          </a:p>
          <a:p>
            <a:r>
              <a:rPr lang="en-US" dirty="0"/>
              <a:t>Seventh…</a:t>
            </a:r>
          </a:p>
          <a:p>
            <a:pPr lvl="1"/>
            <a:r>
              <a:rPr lang="en-US" dirty="0"/>
              <a:t>The Law does not care how sorry you are for breaking it…</a:t>
            </a:r>
          </a:p>
          <a:p>
            <a:pPr lvl="1"/>
            <a:r>
              <a:rPr lang="en-US" dirty="0"/>
              <a:t>Esau… though he sought with tears (Hebrews 12: 7)</a:t>
            </a:r>
          </a:p>
        </p:txBody>
      </p:sp>
    </p:spTree>
    <p:extLst>
      <p:ext uri="{BB962C8B-B14F-4D97-AF65-F5344CB8AC3E}">
        <p14:creationId xmlns:p14="http://schemas.microsoft.com/office/powerpoint/2010/main" val="368506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A1AB-2C47-84FD-6055-CB4EE41C3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81A49-1B47-20BF-6157-2719F9581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Finally…</a:t>
            </a:r>
          </a:p>
          <a:p>
            <a:pPr lvl="1"/>
            <a:r>
              <a:rPr lang="en-US" dirty="0"/>
              <a:t>The Law offers no forgiveness</a:t>
            </a:r>
          </a:p>
          <a:p>
            <a:pPr lvl="1"/>
            <a:r>
              <a:rPr lang="en-US" dirty="0"/>
              <a:t>It can only point out transgressions</a:t>
            </a:r>
          </a:p>
          <a:p>
            <a:r>
              <a:rPr lang="en-US"/>
              <a:t>Galatians </a:t>
            </a:r>
            <a:r>
              <a:rPr lang="en-US" dirty="0"/>
              <a:t>3: 24…</a:t>
            </a:r>
          </a:p>
          <a:p>
            <a:pPr lvl="1"/>
            <a:r>
              <a:rPr lang="en-US" dirty="0"/>
              <a:t>It leads us to Christ so that we can be justified</a:t>
            </a:r>
          </a:p>
          <a:p>
            <a:pPr lvl="1"/>
            <a:r>
              <a:rPr lang="en-US" dirty="0"/>
              <a:t>To be made as though we had never sinned…</a:t>
            </a:r>
          </a:p>
          <a:p>
            <a:pPr lvl="1"/>
            <a:r>
              <a:rPr lang="en-US" dirty="0"/>
              <a:t>Through faith alone in the finished work of Christ alone</a:t>
            </a:r>
          </a:p>
        </p:txBody>
      </p:sp>
    </p:spTree>
    <p:extLst>
      <p:ext uri="{BB962C8B-B14F-4D97-AF65-F5344CB8AC3E}">
        <p14:creationId xmlns:p14="http://schemas.microsoft.com/office/powerpoint/2010/main" val="115561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ED29-BFF7-DAFA-D517-9633B8C2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EA049-DDDB-34E7-D85C-30346A2D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are now entering into the second aspect of this letter to the believers in Galatia</a:t>
            </a:r>
          </a:p>
          <a:p>
            <a:pPr lvl="1"/>
            <a:r>
              <a:rPr lang="en-US" dirty="0" err="1"/>
              <a:t>Chpt’s</a:t>
            </a:r>
            <a:r>
              <a:rPr lang="en-US" dirty="0"/>
              <a:t> 1&amp;2… Paul defends his apostleship</a:t>
            </a:r>
          </a:p>
          <a:p>
            <a:pPr lvl="1"/>
            <a:r>
              <a:rPr lang="en-US" dirty="0" err="1"/>
              <a:t>Chpt’s</a:t>
            </a:r>
            <a:r>
              <a:rPr lang="en-US" dirty="0"/>
              <a:t> 3&amp;4… Response to the Judaizers</a:t>
            </a:r>
          </a:p>
          <a:p>
            <a:pPr lvl="2"/>
            <a:r>
              <a:rPr lang="en-US" dirty="0"/>
              <a:t>Salvation… plus adherence to the Law/works</a:t>
            </a:r>
          </a:p>
          <a:p>
            <a:r>
              <a:rPr lang="en-US" dirty="0"/>
              <a:t>Paul starts out this section with a question…</a:t>
            </a:r>
          </a:p>
          <a:p>
            <a:pPr lvl="1"/>
            <a:r>
              <a:rPr lang="en-US" dirty="0"/>
              <a:t>“Who has </a:t>
            </a:r>
            <a:r>
              <a:rPr lang="en-US" i="1" dirty="0"/>
              <a:t>bewitched</a:t>
            </a:r>
            <a:r>
              <a:rPr lang="en-US" dirty="0"/>
              <a:t> you?”</a:t>
            </a:r>
          </a:p>
          <a:p>
            <a:pPr lvl="1"/>
            <a:r>
              <a:rPr lang="en-US" dirty="0"/>
              <a:t>This term is only used once in the Bible</a:t>
            </a:r>
          </a:p>
          <a:p>
            <a:pPr lvl="1"/>
            <a:r>
              <a:rPr lang="en-US" dirty="0" err="1"/>
              <a:t>Baskain</a:t>
            </a:r>
            <a:r>
              <a:rPr lang="en-US" dirty="0"/>
              <a:t>… ”to charm or fascinate”</a:t>
            </a:r>
          </a:p>
        </p:txBody>
      </p:sp>
    </p:spTree>
    <p:extLst>
      <p:ext uri="{BB962C8B-B14F-4D97-AF65-F5344CB8AC3E}">
        <p14:creationId xmlns:p14="http://schemas.microsoft.com/office/powerpoint/2010/main" val="227777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BF79F-7A84-46E9-7B4D-632CF7C5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5762D-9687-CD82-5CF1-8E896BA21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Question…</a:t>
            </a:r>
          </a:p>
          <a:p>
            <a:pPr lvl="1"/>
            <a:r>
              <a:rPr lang="en-US" dirty="0"/>
              <a:t>Can Christians be bewitched?</a:t>
            </a:r>
          </a:p>
          <a:p>
            <a:pPr lvl="2"/>
            <a:r>
              <a:rPr lang="en-US" dirty="0"/>
              <a:t>Which means to be slyly led astray?</a:t>
            </a:r>
          </a:p>
          <a:p>
            <a:pPr lvl="1"/>
            <a:r>
              <a:rPr lang="en-US" dirty="0"/>
              <a:t>Galatians 3: 26…</a:t>
            </a:r>
          </a:p>
          <a:p>
            <a:pPr lvl="2"/>
            <a:r>
              <a:rPr lang="en-US" dirty="0"/>
              <a:t>It appears that can happen...</a:t>
            </a:r>
          </a:p>
          <a:p>
            <a:pPr lvl="1"/>
            <a:r>
              <a:rPr lang="en-US" dirty="0"/>
              <a:t>What would be some examples?</a:t>
            </a:r>
          </a:p>
          <a:p>
            <a:pPr lvl="2"/>
            <a:r>
              <a:rPr lang="en-US" dirty="0"/>
              <a:t>Books that come out…</a:t>
            </a:r>
          </a:p>
          <a:p>
            <a:pPr lvl="3"/>
            <a:r>
              <a:rPr lang="en-US" dirty="0"/>
              <a:t>Embracing the Light, The Shack, The Message…</a:t>
            </a:r>
          </a:p>
          <a:p>
            <a:pPr lvl="2"/>
            <a:r>
              <a:rPr lang="en-US" dirty="0"/>
              <a:t>Movies… that come out</a:t>
            </a:r>
          </a:p>
        </p:txBody>
      </p:sp>
    </p:spTree>
    <p:extLst>
      <p:ext uri="{BB962C8B-B14F-4D97-AF65-F5344CB8AC3E}">
        <p14:creationId xmlns:p14="http://schemas.microsoft.com/office/powerpoint/2010/main" val="425621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6CA87-7BD4-DF11-9A18-B34EAB1B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C62A7-417A-F384-3336-8AF612AD1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Chosen…</a:t>
            </a:r>
          </a:p>
          <a:p>
            <a:pPr lvl="1"/>
            <a:r>
              <a:rPr lang="en-US" dirty="0"/>
              <a:t>Dallas Jenkins is the author of the dialogue</a:t>
            </a:r>
          </a:p>
          <a:p>
            <a:pPr lvl="2"/>
            <a:r>
              <a:rPr lang="en-US" dirty="0"/>
              <a:t>Every episode…</a:t>
            </a:r>
          </a:p>
          <a:p>
            <a:pPr lvl="2"/>
            <a:r>
              <a:rPr lang="en-US" dirty="0"/>
              <a:t>He consults with</a:t>
            </a:r>
          </a:p>
          <a:p>
            <a:pPr lvl="3"/>
            <a:r>
              <a:rPr lang="en-US" dirty="0"/>
              <a:t>Catholic Priest, Jewish Rabbi; Evangelical Christian</a:t>
            </a:r>
          </a:p>
          <a:p>
            <a:pPr lvl="2"/>
            <a:r>
              <a:rPr lang="en-US" dirty="0"/>
              <a:t>Question… do you think they all teach the same Gospel message?</a:t>
            </a:r>
          </a:p>
          <a:p>
            <a:pPr lvl="2"/>
            <a:r>
              <a:rPr lang="en-US" dirty="0"/>
              <a:t>Season 2 was filmed in Utah with an agreement with the LDS?</a:t>
            </a:r>
          </a:p>
          <a:p>
            <a:pPr lvl="3"/>
            <a:r>
              <a:rPr lang="en-US" dirty="0"/>
              <a:t>Jenkins… We have some differences, but we all love the same Jesus????</a:t>
            </a:r>
          </a:p>
        </p:txBody>
      </p:sp>
    </p:spTree>
    <p:extLst>
      <p:ext uri="{BB962C8B-B14F-4D97-AF65-F5344CB8AC3E}">
        <p14:creationId xmlns:p14="http://schemas.microsoft.com/office/powerpoint/2010/main" val="200353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C0F1-C704-8E69-CB65-6FC80BB6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B5645-0192-AB32-F465-4482979C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does the LDS believe about Jesus?</a:t>
            </a:r>
          </a:p>
          <a:p>
            <a:pPr lvl="1"/>
            <a:r>
              <a:rPr lang="en-US" dirty="0"/>
              <a:t>He and Lucifer were brothers???</a:t>
            </a:r>
          </a:p>
          <a:p>
            <a:pPr lvl="1"/>
            <a:r>
              <a:rPr lang="en-US" dirty="0"/>
              <a:t>Jesus practiced polygamy???</a:t>
            </a:r>
          </a:p>
          <a:p>
            <a:pPr lvl="2"/>
            <a:r>
              <a:rPr lang="en-US" dirty="0"/>
              <a:t>Apostle Orson Hyde… Jesus was married to Mary Magdalene, Mary of Bethany and Martha (1857 general conference address)</a:t>
            </a:r>
          </a:p>
          <a:p>
            <a:pPr lvl="1"/>
            <a:r>
              <a:rPr lang="en-US" dirty="0"/>
              <a:t>The LDS also denies the Trinity</a:t>
            </a:r>
          </a:p>
          <a:p>
            <a:r>
              <a:rPr lang="en-US" dirty="0"/>
              <a:t>Galatians 3: 1… publicly portrayed as “crucified”</a:t>
            </a:r>
          </a:p>
          <a:p>
            <a:pPr lvl="1"/>
            <a:r>
              <a:rPr lang="en-US" dirty="0"/>
              <a:t>Portrayed… word for “placard” (John 19: 19-22)</a:t>
            </a:r>
          </a:p>
        </p:txBody>
      </p:sp>
    </p:spTree>
    <p:extLst>
      <p:ext uri="{BB962C8B-B14F-4D97-AF65-F5344CB8AC3E}">
        <p14:creationId xmlns:p14="http://schemas.microsoft.com/office/powerpoint/2010/main" val="168723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6FCC-D4FE-4180-AF7E-225815E35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8AEFB-9664-78B3-57A2-A85A9FB01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Galatians 3: 1….”as crucified?”</a:t>
            </a:r>
          </a:p>
          <a:p>
            <a:pPr lvl="1"/>
            <a:r>
              <a:rPr lang="en-US" dirty="0"/>
              <a:t>What does this mean?</a:t>
            </a:r>
          </a:p>
          <a:p>
            <a:pPr lvl="2"/>
            <a:r>
              <a:rPr lang="en-US" dirty="0"/>
              <a:t>Does it just mean His actual physical death?</a:t>
            </a:r>
          </a:p>
          <a:p>
            <a:pPr lvl="2"/>
            <a:r>
              <a:rPr lang="en-US" dirty="0"/>
              <a:t>Or does it mean the full aspect of His life, death, burial and resurrection?</a:t>
            </a:r>
          </a:p>
          <a:p>
            <a:pPr lvl="2"/>
            <a:r>
              <a:rPr lang="en-US" dirty="0"/>
              <a:t>Does it mean….His substitutionary sacrifice?</a:t>
            </a:r>
          </a:p>
          <a:p>
            <a:pPr lvl="2"/>
            <a:r>
              <a:rPr lang="en-US" dirty="0"/>
              <a:t>Or does it mean….all of the above?</a:t>
            </a:r>
          </a:p>
          <a:p>
            <a:r>
              <a:rPr lang="en-US" dirty="0"/>
              <a:t>This leads us to the second question (Galatians 3: 2)</a:t>
            </a:r>
          </a:p>
          <a:p>
            <a:pPr lvl="1"/>
            <a:r>
              <a:rPr lang="en-US" dirty="0"/>
              <a:t>By works of the Law or by faith?</a:t>
            </a:r>
          </a:p>
        </p:txBody>
      </p:sp>
    </p:spTree>
    <p:extLst>
      <p:ext uri="{BB962C8B-B14F-4D97-AF65-F5344CB8AC3E}">
        <p14:creationId xmlns:p14="http://schemas.microsoft.com/office/powerpoint/2010/main" val="154446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22B3C-945C-4C19-E479-E55FEE3E2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BCBBF-381F-322B-7F8A-30FC98085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Paul refer to the Holy Spirit within the questions in Galatians 3: 2, 3 and 5?</a:t>
            </a:r>
          </a:p>
          <a:p>
            <a:pPr lvl="1"/>
            <a:r>
              <a:rPr lang="en-US" dirty="0"/>
              <a:t>Could it be that we, like the Galatians, need to be reminded of the work of the Holy Spirit?</a:t>
            </a:r>
          </a:p>
          <a:p>
            <a:pPr lvl="1"/>
            <a:r>
              <a:rPr lang="en-US" dirty="0"/>
              <a:t>Genesis 1: 2… the first mention of the Holy Spirit</a:t>
            </a:r>
          </a:p>
          <a:p>
            <a:pPr lvl="2"/>
            <a:r>
              <a:rPr lang="en-US" dirty="0"/>
              <a:t>The Spirit was “moving”</a:t>
            </a:r>
          </a:p>
          <a:p>
            <a:pPr lvl="2"/>
            <a:r>
              <a:rPr lang="en-US" dirty="0"/>
              <a:t>Here we see the Holy Spirit the Divine operational energy working in conjunction with the Father</a:t>
            </a:r>
          </a:p>
          <a:p>
            <a:pPr lvl="2"/>
            <a:r>
              <a:rPr lang="en-US" dirty="0"/>
              <a:t>Bringing life to dead and convoluted elements</a:t>
            </a:r>
          </a:p>
        </p:txBody>
      </p:sp>
    </p:spTree>
    <p:extLst>
      <p:ext uri="{BB962C8B-B14F-4D97-AF65-F5344CB8AC3E}">
        <p14:creationId xmlns:p14="http://schemas.microsoft.com/office/powerpoint/2010/main" val="389922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9239-F267-F290-F1F1-0F79ABDC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413B7-2EC9-8033-D8A6-DE57B5E67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does this apply to us today?</a:t>
            </a:r>
          </a:p>
          <a:p>
            <a:pPr lvl="1"/>
            <a:r>
              <a:rPr lang="en-US" dirty="0"/>
              <a:t>I Corinthians 12: 3</a:t>
            </a:r>
          </a:p>
          <a:p>
            <a:pPr lvl="2"/>
            <a:r>
              <a:rPr lang="en-US" dirty="0"/>
              <a:t>No one can say Jesus is Lord</a:t>
            </a:r>
          </a:p>
          <a:p>
            <a:pPr lvl="1"/>
            <a:r>
              <a:rPr lang="en-US" dirty="0"/>
              <a:t>Ephesians 2: 1-7</a:t>
            </a:r>
          </a:p>
          <a:p>
            <a:pPr lvl="2"/>
            <a:r>
              <a:rPr lang="en-US" dirty="0"/>
              <a:t>Even when we were dead in our transgressions</a:t>
            </a:r>
          </a:p>
          <a:p>
            <a:pPr lvl="1"/>
            <a:r>
              <a:rPr lang="en-US" dirty="0"/>
              <a:t>II Corinthians 5: 17</a:t>
            </a:r>
          </a:p>
          <a:p>
            <a:pPr lvl="2"/>
            <a:r>
              <a:rPr lang="en-US" dirty="0"/>
              <a:t>A new creation in Christ</a:t>
            </a:r>
          </a:p>
          <a:p>
            <a:r>
              <a:rPr lang="en-US" dirty="0"/>
              <a:t>The born-again experience is uniquely the work of the Holy Spirit</a:t>
            </a:r>
          </a:p>
          <a:p>
            <a:pPr lvl="1"/>
            <a:r>
              <a:rPr lang="en-US" dirty="0"/>
              <a:t>Not by works… so no man can boast</a:t>
            </a:r>
          </a:p>
        </p:txBody>
      </p:sp>
    </p:spTree>
    <p:extLst>
      <p:ext uri="{BB962C8B-B14F-4D97-AF65-F5344CB8AC3E}">
        <p14:creationId xmlns:p14="http://schemas.microsoft.com/office/powerpoint/2010/main" val="2756109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1CC1-3D36-4410-3F9C-5E6629B8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so Foolish?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302F-D753-8174-21D7-9ADF54071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there is a question to be asked…</a:t>
            </a:r>
          </a:p>
          <a:p>
            <a:pPr lvl="1"/>
            <a:r>
              <a:rPr lang="en-US" dirty="0"/>
              <a:t>As Christians are we to live exemplary lives?</a:t>
            </a:r>
          </a:p>
          <a:p>
            <a:pPr lvl="1"/>
            <a:r>
              <a:rPr lang="en-US" dirty="0"/>
              <a:t>The answer of course is Yes…</a:t>
            </a:r>
          </a:p>
          <a:p>
            <a:pPr lvl="2"/>
            <a:r>
              <a:rPr lang="en-US" dirty="0"/>
              <a:t>Matthew 5: 16… Let your light so shine…</a:t>
            </a:r>
          </a:p>
          <a:p>
            <a:pPr lvl="2"/>
            <a:r>
              <a:rPr lang="en-US" dirty="0"/>
              <a:t>Before men… that they too may glorify God</a:t>
            </a:r>
          </a:p>
          <a:p>
            <a:pPr lvl="1"/>
            <a:r>
              <a:rPr lang="en-US" dirty="0"/>
              <a:t>Let us be very clear… good works, exemplary lives</a:t>
            </a:r>
          </a:p>
          <a:p>
            <a:pPr lvl="2"/>
            <a:r>
              <a:rPr lang="en-US" dirty="0"/>
              <a:t>Are an outgrowth of an inner change… (Zechariah 4: 6)</a:t>
            </a:r>
          </a:p>
          <a:p>
            <a:pPr lvl="2"/>
            <a:r>
              <a:rPr lang="en-US" dirty="0"/>
              <a:t>Wrought by the Holy Spirit… (Ephesians 2: 10)</a:t>
            </a:r>
          </a:p>
          <a:p>
            <a:pPr lvl="2"/>
            <a:r>
              <a:rPr lang="en-US" dirty="0"/>
              <a:t>For the glory of God… (Colossians 3: 17, Ecclesiastes 9: 10)</a:t>
            </a:r>
          </a:p>
        </p:txBody>
      </p:sp>
    </p:spTree>
    <p:extLst>
      <p:ext uri="{BB962C8B-B14F-4D97-AF65-F5344CB8AC3E}">
        <p14:creationId xmlns:p14="http://schemas.microsoft.com/office/powerpoint/2010/main" val="303834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1915</TotalTime>
  <Words>896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  <vt:lpstr>Are You so Foolish?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2022-06-22T12:11:31Z</dcterms:created>
  <dcterms:modified xsi:type="dcterms:W3CDTF">2024-02-15T16:57:03Z</dcterms:modified>
</cp:coreProperties>
</file>