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And Make Our Abode with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14: 15-24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9692-B8F8-E33B-79C9-4F89A7586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 Make Our Abode with You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84B99-9C04-E88A-A360-FBF230E0E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14: 19…</a:t>
            </a:r>
          </a:p>
          <a:p>
            <a:pPr lvl="1"/>
            <a:r>
              <a:rPr lang="en-US" dirty="0"/>
              <a:t>Because I live…..(eternally)</a:t>
            </a:r>
          </a:p>
          <a:p>
            <a:pPr lvl="1"/>
            <a:r>
              <a:rPr lang="en-US" dirty="0"/>
              <a:t>“You will live (eternally) also</a:t>
            </a:r>
          </a:p>
          <a:p>
            <a:r>
              <a:rPr lang="en-US" dirty="0"/>
              <a:t>John 14: 23…</a:t>
            </a:r>
          </a:p>
          <a:p>
            <a:pPr lvl="1"/>
            <a:r>
              <a:rPr lang="en-US" dirty="0"/>
              <a:t>If anyone loves Me…</a:t>
            </a:r>
          </a:p>
          <a:p>
            <a:pPr lvl="2"/>
            <a:r>
              <a:rPr lang="en-US" dirty="0"/>
              <a:t>“He will keep My Word”</a:t>
            </a:r>
          </a:p>
          <a:p>
            <a:pPr lvl="3"/>
            <a:r>
              <a:rPr lang="en-US" dirty="0"/>
              <a:t>This is the witness of the born-again man or woman</a:t>
            </a:r>
          </a:p>
          <a:p>
            <a:pPr lvl="3"/>
            <a:r>
              <a:rPr lang="en-US" dirty="0"/>
              <a:t>Not what they say… but their adherence to the Word of God</a:t>
            </a:r>
          </a:p>
        </p:txBody>
      </p:sp>
    </p:spTree>
    <p:extLst>
      <p:ext uri="{BB962C8B-B14F-4D97-AF65-F5344CB8AC3E}">
        <p14:creationId xmlns:p14="http://schemas.microsoft.com/office/powerpoint/2010/main" val="4109385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56D35-20EA-604F-4703-E3F75B10E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 Make Our Abode with You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EE740-A271-671B-783C-9720C02C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Result of that obedience</a:t>
            </a:r>
          </a:p>
          <a:p>
            <a:pPr lvl="1"/>
            <a:r>
              <a:rPr lang="en-US" dirty="0"/>
              <a:t>My Father will love them</a:t>
            </a:r>
          </a:p>
          <a:p>
            <a:pPr lvl="1"/>
            <a:r>
              <a:rPr lang="en-US" dirty="0"/>
              <a:t>We… note the Triune Godhead</a:t>
            </a:r>
          </a:p>
          <a:p>
            <a:pPr lvl="2"/>
            <a:r>
              <a:rPr lang="en-US" dirty="0"/>
              <a:t>God the Father (John 14: 23)</a:t>
            </a:r>
          </a:p>
          <a:p>
            <a:pPr lvl="2"/>
            <a:r>
              <a:rPr lang="en-US" dirty="0"/>
              <a:t>God the Son… (John 14: 20)</a:t>
            </a:r>
          </a:p>
          <a:p>
            <a:pPr lvl="2"/>
            <a:r>
              <a:rPr lang="en-US" dirty="0"/>
              <a:t>God the Spirit… The Helper (John 14: 16)</a:t>
            </a:r>
          </a:p>
          <a:p>
            <a:r>
              <a:rPr lang="en-US" dirty="0"/>
              <a:t>John 14: 24… the one who does not love Me</a:t>
            </a:r>
          </a:p>
          <a:p>
            <a:pPr lvl="1"/>
            <a:r>
              <a:rPr lang="en-US" dirty="0"/>
              <a:t>“does not keep My Words”</a:t>
            </a:r>
          </a:p>
          <a:p>
            <a:pPr lvl="1"/>
            <a:r>
              <a:rPr lang="en-US" dirty="0"/>
              <a:t>I Corinthians 11: 28… let a man examine himself</a:t>
            </a:r>
          </a:p>
        </p:txBody>
      </p:sp>
    </p:spTree>
    <p:extLst>
      <p:ext uri="{BB962C8B-B14F-4D97-AF65-F5344CB8AC3E}">
        <p14:creationId xmlns:p14="http://schemas.microsoft.com/office/powerpoint/2010/main" val="9453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 Make Our Abode with You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our text today, we are introduced to “the Helper”</a:t>
            </a:r>
          </a:p>
          <a:p>
            <a:pPr lvl="1"/>
            <a:r>
              <a:rPr lang="en-US" dirty="0"/>
              <a:t>Remember this is the last night with His disciples</a:t>
            </a:r>
          </a:p>
          <a:p>
            <a:pPr lvl="1"/>
            <a:r>
              <a:rPr lang="en-US" dirty="0"/>
              <a:t>In less than 16 hours or so, Jesus will be dead</a:t>
            </a:r>
          </a:p>
          <a:p>
            <a:pPr lvl="1"/>
            <a:r>
              <a:rPr lang="en-US" dirty="0"/>
              <a:t>This is a time of great confusion for the disciples</a:t>
            </a:r>
          </a:p>
          <a:p>
            <a:pPr lvl="1"/>
            <a:r>
              <a:rPr lang="en-US" dirty="0"/>
              <a:t>And the confusion is only going to get worse</a:t>
            </a:r>
          </a:p>
          <a:p>
            <a:pPr lvl="1"/>
            <a:r>
              <a:rPr lang="en-US" dirty="0"/>
              <a:t>The longer the events of the night</a:t>
            </a:r>
          </a:p>
          <a:p>
            <a:pPr lvl="1"/>
            <a:r>
              <a:rPr lang="en-US" dirty="0"/>
              <a:t>And the events of next day progress</a:t>
            </a:r>
          </a:p>
          <a:p>
            <a:r>
              <a:rPr lang="en-US" dirty="0"/>
              <a:t>In John 14: 11… Jesus clarifies His relation to the Father</a:t>
            </a:r>
          </a:p>
          <a:p>
            <a:pPr lvl="1"/>
            <a:r>
              <a:rPr lang="en-US" dirty="0"/>
              <a:t>This is vital for every disciple to know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6CB12-48C6-1087-FDAB-0505B99D6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 Make Our Abode with You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6F98-6402-1DDF-BF53-2E8244ABA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Later on in John 16: 7… which is part of the conversation</a:t>
            </a:r>
          </a:p>
          <a:p>
            <a:pPr lvl="1"/>
            <a:r>
              <a:rPr lang="en-US" dirty="0"/>
              <a:t>He states, “it is to your advantage that I go???”</a:t>
            </a:r>
          </a:p>
          <a:p>
            <a:pPr lvl="1"/>
            <a:r>
              <a:rPr lang="en-US" dirty="0"/>
              <a:t>Why?</a:t>
            </a:r>
          </a:p>
          <a:p>
            <a:pPr lvl="1"/>
            <a:r>
              <a:rPr lang="en-US" dirty="0"/>
              <a:t>If He does not go…the “Helper” will not come</a:t>
            </a:r>
          </a:p>
          <a:p>
            <a:pPr lvl="1"/>
            <a:r>
              <a:rPr lang="en-US" dirty="0"/>
              <a:t>And the “Helper” will come to fulfill the promises</a:t>
            </a:r>
          </a:p>
          <a:p>
            <a:r>
              <a:rPr lang="en-US" dirty="0"/>
              <a:t>What promises?</a:t>
            </a:r>
          </a:p>
          <a:p>
            <a:pPr lvl="1"/>
            <a:r>
              <a:rPr lang="en-US" dirty="0"/>
              <a:t>John 14: 12…greater works than these</a:t>
            </a:r>
          </a:p>
          <a:p>
            <a:pPr lvl="1"/>
            <a:r>
              <a:rPr lang="en-US" dirty="0"/>
              <a:t>What does that mean?</a:t>
            </a:r>
          </a:p>
        </p:txBody>
      </p:sp>
    </p:spTree>
    <p:extLst>
      <p:ext uri="{BB962C8B-B14F-4D97-AF65-F5344CB8AC3E}">
        <p14:creationId xmlns:p14="http://schemas.microsoft.com/office/powerpoint/2010/main" val="208473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E1A04-C19B-E8CC-CBA3-3B06E1A4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 Make Our Abode with You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ECDB5-1A5B-511C-69AB-C57E13201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7"/>
            <a:ext cx="11131062" cy="5743089"/>
          </a:xfrm>
        </p:spPr>
        <p:txBody>
          <a:bodyPr>
            <a:normAutofit fontScale="92500"/>
          </a:bodyPr>
          <a:lstStyle/>
          <a:p>
            <a:r>
              <a:rPr lang="en-US" dirty="0"/>
              <a:t>John 4: 36-38</a:t>
            </a:r>
          </a:p>
          <a:p>
            <a:pPr lvl="1"/>
            <a:r>
              <a:rPr lang="en-US" dirty="0"/>
              <a:t>Not greater in kind</a:t>
            </a:r>
          </a:p>
          <a:p>
            <a:pPr lvl="1"/>
            <a:r>
              <a:rPr lang="en-US" dirty="0"/>
              <a:t>But greater in extent</a:t>
            </a:r>
          </a:p>
          <a:p>
            <a:pPr lvl="2"/>
            <a:r>
              <a:rPr lang="en-US" dirty="0"/>
              <a:t>Jesus in His earthly body could not be everywhere</a:t>
            </a:r>
          </a:p>
          <a:p>
            <a:pPr lvl="2"/>
            <a:r>
              <a:rPr lang="en-US" dirty="0"/>
              <a:t>So, He has sent His “church” to bring in the harvest</a:t>
            </a:r>
          </a:p>
          <a:p>
            <a:pPr lvl="2"/>
            <a:r>
              <a:rPr lang="en-US" dirty="0"/>
              <a:t>Based on what He accomplished on Calvary</a:t>
            </a:r>
          </a:p>
          <a:p>
            <a:r>
              <a:rPr lang="en-US" dirty="0"/>
              <a:t>Also in Vs 13-14... whatever you ask in My name</a:t>
            </a:r>
          </a:p>
          <a:p>
            <a:pPr lvl="1"/>
            <a:r>
              <a:rPr lang="en-US" dirty="0"/>
              <a:t>Romans 8: 26-27</a:t>
            </a:r>
          </a:p>
          <a:p>
            <a:pPr lvl="2"/>
            <a:r>
              <a:rPr lang="en-US" dirty="0"/>
              <a:t>Intercedes for the saints</a:t>
            </a:r>
          </a:p>
          <a:p>
            <a:pPr lvl="2"/>
            <a:r>
              <a:rPr lang="en-US" dirty="0"/>
              <a:t>According to the will of God</a:t>
            </a:r>
          </a:p>
        </p:txBody>
      </p:sp>
    </p:spTree>
    <p:extLst>
      <p:ext uri="{BB962C8B-B14F-4D97-AF65-F5344CB8AC3E}">
        <p14:creationId xmlns:p14="http://schemas.microsoft.com/office/powerpoint/2010/main" val="4032463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9511F-8E45-E1E2-4A82-E8F477746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 Make Our Abode with You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DCE8C-EF88-B4A2-B1E7-00C53405C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Now in our main text today (John 14: 15-24)</a:t>
            </a:r>
          </a:p>
          <a:p>
            <a:r>
              <a:rPr lang="en-US" dirty="0"/>
              <a:t>Jesus further clarifies the “Helper’s” role</a:t>
            </a:r>
          </a:p>
          <a:p>
            <a:r>
              <a:rPr lang="en-US" dirty="0"/>
              <a:t>First, we must examine to whom the ”Helper” is given</a:t>
            </a:r>
          </a:p>
          <a:p>
            <a:pPr lvl="1"/>
            <a:r>
              <a:rPr lang="en-US" dirty="0"/>
              <a:t>John 14: 15 gives us the definition of a disciple of Christ</a:t>
            </a:r>
          </a:p>
          <a:p>
            <a:pPr lvl="2"/>
            <a:r>
              <a:rPr lang="en-US" dirty="0"/>
              <a:t>Two obvious features</a:t>
            </a:r>
          </a:p>
          <a:p>
            <a:pPr lvl="2"/>
            <a:r>
              <a:rPr lang="en-US" dirty="0"/>
              <a:t>1. ”if you love Me”</a:t>
            </a:r>
          </a:p>
          <a:p>
            <a:pPr lvl="3"/>
            <a:r>
              <a:rPr lang="en-US" dirty="0"/>
              <a:t>It is important for us to know that being a disciple</a:t>
            </a:r>
          </a:p>
          <a:p>
            <a:pPr lvl="3"/>
            <a:r>
              <a:rPr lang="en-US" dirty="0"/>
              <a:t>Is a relationship issue</a:t>
            </a:r>
          </a:p>
        </p:txBody>
      </p:sp>
    </p:spTree>
    <p:extLst>
      <p:ext uri="{BB962C8B-B14F-4D97-AF65-F5344CB8AC3E}">
        <p14:creationId xmlns:p14="http://schemas.microsoft.com/office/powerpoint/2010/main" val="3781470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AE8C5-CBFC-AA32-3CA6-A45BF597E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 Make Our Abode with You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0AB07-CB48-3099-AECE-ADF07F6BF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John 4: 7-10</a:t>
            </a:r>
          </a:p>
          <a:p>
            <a:pPr lvl="1"/>
            <a:r>
              <a:rPr lang="en-US" dirty="0"/>
              <a:t>“everyone who loves?”</a:t>
            </a:r>
          </a:p>
          <a:p>
            <a:pPr lvl="1"/>
            <a:r>
              <a:rPr lang="en-US" dirty="0"/>
              <a:t>“for God is love?”</a:t>
            </a:r>
          </a:p>
          <a:p>
            <a:pPr lvl="1"/>
            <a:r>
              <a:rPr lang="en-US" dirty="0"/>
              <a:t>Hebrews 12: 29</a:t>
            </a:r>
          </a:p>
          <a:p>
            <a:pPr lvl="2"/>
            <a:r>
              <a:rPr lang="en-US" dirty="0"/>
              <a:t>Our God is a consuming fire?</a:t>
            </a:r>
          </a:p>
          <a:p>
            <a:pPr lvl="1"/>
            <a:r>
              <a:rPr lang="en-US" dirty="0"/>
              <a:t>Isaiah 33: 14-15</a:t>
            </a:r>
          </a:p>
          <a:p>
            <a:pPr lvl="2"/>
            <a:r>
              <a:rPr lang="en-US" dirty="0"/>
              <a:t>Two aspects of the love of God</a:t>
            </a:r>
          </a:p>
          <a:p>
            <a:pPr lvl="3"/>
            <a:r>
              <a:rPr lang="en-US" dirty="0"/>
              <a:t>“Who can live with a consuming fire?”</a:t>
            </a:r>
          </a:p>
          <a:p>
            <a:pPr lvl="3"/>
            <a:r>
              <a:rPr lang="en-US" dirty="0"/>
              <a:t>”Who can live with continual burning?”</a:t>
            </a:r>
          </a:p>
        </p:txBody>
      </p:sp>
    </p:spTree>
    <p:extLst>
      <p:ext uri="{BB962C8B-B14F-4D97-AF65-F5344CB8AC3E}">
        <p14:creationId xmlns:p14="http://schemas.microsoft.com/office/powerpoint/2010/main" val="2917747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383E0-F200-09B3-ECAD-5E0FB88A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 Make Our Abode with You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E4A0D-A216-7DAD-0479-D6C35A342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564960"/>
          </a:xfrm>
        </p:spPr>
        <p:txBody>
          <a:bodyPr>
            <a:normAutofit fontScale="92500"/>
          </a:bodyPr>
          <a:lstStyle/>
          <a:p>
            <a:r>
              <a:rPr lang="en-US" dirty="0"/>
              <a:t>These questions ask two distinct questions</a:t>
            </a:r>
          </a:p>
          <a:p>
            <a:pPr lvl="1"/>
            <a:r>
              <a:rPr lang="en-US" dirty="0"/>
              <a:t>First… What sort of person must I be if I am dwell in the presence of the Almighty?</a:t>
            </a:r>
          </a:p>
          <a:p>
            <a:pPr lvl="1"/>
            <a:r>
              <a:rPr lang="en-US" dirty="0"/>
              <a:t>Luke 24: 32</a:t>
            </a:r>
          </a:p>
          <a:p>
            <a:pPr lvl="2"/>
            <a:r>
              <a:rPr lang="en-US" dirty="0"/>
              <a:t>“Did not our hearts burn within us?”</a:t>
            </a:r>
          </a:p>
          <a:p>
            <a:pPr lvl="2"/>
            <a:r>
              <a:rPr lang="en-US" dirty="0"/>
              <a:t>“While He opened to us the Scriptures?”</a:t>
            </a:r>
          </a:p>
          <a:p>
            <a:pPr lvl="1"/>
            <a:r>
              <a:rPr lang="en-US" dirty="0"/>
              <a:t>Secondly… the consuming fire of God seeks to “burn up the dross in our lives.” (Isaiah 33: 14b)</a:t>
            </a:r>
          </a:p>
          <a:p>
            <a:pPr lvl="2"/>
            <a:r>
              <a:rPr lang="en-US" dirty="0"/>
              <a:t>We cannot understand the love of God</a:t>
            </a:r>
          </a:p>
          <a:p>
            <a:pPr lvl="2"/>
            <a:r>
              <a:rPr lang="en-US" dirty="0"/>
              <a:t>If we do not recognize His desire to consume our sins</a:t>
            </a:r>
          </a:p>
        </p:txBody>
      </p:sp>
    </p:spTree>
    <p:extLst>
      <p:ext uri="{BB962C8B-B14F-4D97-AF65-F5344CB8AC3E}">
        <p14:creationId xmlns:p14="http://schemas.microsoft.com/office/powerpoint/2010/main" val="1604428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03B64-FA8C-5FEC-8DF4-CE8A054B4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 Make Our Abode with You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1372-8AD8-6B18-D14D-E2D28EC65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Going back to John 14: 15</a:t>
            </a:r>
          </a:p>
          <a:p>
            <a:pPr lvl="1"/>
            <a:r>
              <a:rPr lang="en-US" dirty="0"/>
              <a:t>“You will keep my commandments”</a:t>
            </a:r>
          </a:p>
          <a:p>
            <a:pPr lvl="1"/>
            <a:r>
              <a:rPr lang="en-US" dirty="0"/>
              <a:t>Why?</a:t>
            </a:r>
          </a:p>
          <a:p>
            <a:pPr lvl="2"/>
            <a:r>
              <a:rPr lang="en-US" dirty="0"/>
              <a:t>We cannot say we love God and then reject all that He commands us to do</a:t>
            </a:r>
          </a:p>
          <a:p>
            <a:pPr lvl="2"/>
            <a:r>
              <a:rPr lang="en-US" dirty="0"/>
              <a:t>Matthew 22: 36-40</a:t>
            </a:r>
          </a:p>
          <a:p>
            <a:pPr lvl="3"/>
            <a:r>
              <a:rPr lang="en-US" dirty="0"/>
              <a:t>Love God</a:t>
            </a:r>
          </a:p>
          <a:p>
            <a:pPr lvl="3"/>
            <a:r>
              <a:rPr lang="en-US" dirty="0"/>
              <a:t>Love your neighbor</a:t>
            </a:r>
          </a:p>
          <a:p>
            <a:r>
              <a:rPr lang="en-US" dirty="0"/>
              <a:t>John 14: 16…</a:t>
            </a:r>
          </a:p>
        </p:txBody>
      </p:sp>
    </p:spTree>
    <p:extLst>
      <p:ext uri="{BB962C8B-B14F-4D97-AF65-F5344CB8AC3E}">
        <p14:creationId xmlns:p14="http://schemas.microsoft.com/office/powerpoint/2010/main" val="332399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A17BA-BF8B-E611-AE2C-2FF70A86B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And Make Our Abode with You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5CE9D-F4D9-D1F5-FB8A-3014596DE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That He (the Helper) may be with you forever</a:t>
            </a:r>
          </a:p>
          <a:p>
            <a:pPr lvl="1"/>
            <a:r>
              <a:rPr lang="en-US" dirty="0"/>
              <a:t>Herein Christ gives us a glimpse into heaven</a:t>
            </a:r>
          </a:p>
          <a:p>
            <a:pPr lvl="1"/>
            <a:r>
              <a:rPr lang="en-US" dirty="0"/>
              <a:t>II Corinthians 12: 2-4</a:t>
            </a:r>
          </a:p>
          <a:p>
            <a:pPr lvl="2"/>
            <a:r>
              <a:rPr lang="en-US" dirty="0"/>
              <a:t>Things that are too wonderful to explain</a:t>
            </a:r>
          </a:p>
          <a:p>
            <a:pPr lvl="1"/>
            <a:r>
              <a:rPr lang="en-US" dirty="0"/>
              <a:t>I Corinthians 2: 6-12</a:t>
            </a:r>
          </a:p>
          <a:p>
            <a:pPr lvl="2"/>
            <a:r>
              <a:rPr lang="en-US" dirty="0"/>
              <a:t>“That we may know the things freely given to us by God”</a:t>
            </a:r>
          </a:p>
          <a:p>
            <a:pPr lvl="2"/>
            <a:r>
              <a:rPr lang="en-US" dirty="0"/>
              <a:t>Ephesians 1: 18</a:t>
            </a:r>
          </a:p>
          <a:p>
            <a:pPr lvl="3"/>
            <a:r>
              <a:rPr lang="en-US" dirty="0"/>
              <a:t>“What are the riches of the glory of His inheritance”</a:t>
            </a:r>
          </a:p>
        </p:txBody>
      </p:sp>
    </p:spTree>
    <p:extLst>
      <p:ext uri="{BB962C8B-B14F-4D97-AF65-F5344CB8AC3E}">
        <p14:creationId xmlns:p14="http://schemas.microsoft.com/office/powerpoint/2010/main" val="2842132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759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And Make Our Abode with You</vt:lpstr>
      <vt:lpstr>And Make Our Abode with You</vt:lpstr>
      <vt:lpstr>And Make Our Abode with You</vt:lpstr>
      <vt:lpstr>And Make Our Abode with You</vt:lpstr>
      <vt:lpstr>And Make Our Abode with You</vt:lpstr>
      <vt:lpstr>And Make Our Abode with You</vt:lpstr>
      <vt:lpstr>And Make Our Abode with You</vt:lpstr>
      <vt:lpstr>And Make Our Abode with You</vt:lpstr>
      <vt:lpstr>And Make Our Abode with You</vt:lpstr>
      <vt:lpstr>And Make Our Abode with You</vt:lpstr>
      <vt:lpstr>And Make Our Abode with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19</cp:revision>
  <dcterms:created xsi:type="dcterms:W3CDTF">2022-06-22T12:11:31Z</dcterms:created>
  <dcterms:modified xsi:type="dcterms:W3CDTF">2023-05-29T13:20:19Z</dcterms:modified>
</cp:coreProperties>
</file>