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Daniel 11: 20-35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Despicable Person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9310-6F4B-2349-9964-D097C099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ED77-567A-2948-A99F-D790D06D2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Second type of Tribulation</a:t>
            </a:r>
          </a:p>
          <a:p>
            <a:pPr lvl="1"/>
            <a:r>
              <a:rPr lang="en-US" dirty="0"/>
              <a:t>7 years of Tribulation is revealed in the book of the Revelation</a:t>
            </a:r>
          </a:p>
          <a:p>
            <a:pPr lvl="1"/>
            <a:r>
              <a:rPr lang="en-US" dirty="0"/>
              <a:t>It is </a:t>
            </a:r>
            <a:r>
              <a:rPr lang="en-US" b="1" u="sng" dirty="0"/>
              <a:t>God’s judgment </a:t>
            </a:r>
            <a:r>
              <a:rPr lang="en-US" dirty="0"/>
              <a:t>on an unbelieving world</a:t>
            </a:r>
          </a:p>
          <a:p>
            <a:r>
              <a:rPr lang="en-US" dirty="0"/>
              <a:t>Revelation 3: 10… I also will keep you </a:t>
            </a:r>
          </a:p>
          <a:p>
            <a:pPr lvl="1"/>
            <a:r>
              <a:rPr lang="en-US" dirty="0"/>
              <a:t>FROM… ”that hour which is coming on the whole world” </a:t>
            </a:r>
          </a:p>
          <a:p>
            <a:pPr lvl="2"/>
            <a:r>
              <a:rPr lang="en-US" dirty="0"/>
              <a:t>Is that literally or figuratively?</a:t>
            </a:r>
          </a:p>
          <a:p>
            <a:pPr lvl="2"/>
            <a:r>
              <a:rPr lang="en-US" dirty="0"/>
              <a:t>Note the word “from”… Not “through”</a:t>
            </a:r>
          </a:p>
          <a:p>
            <a:r>
              <a:rPr lang="en-US" dirty="0"/>
              <a:t>Luke 21: 36… Keep on the alert</a:t>
            </a:r>
          </a:p>
          <a:p>
            <a:pPr lvl="1"/>
            <a:r>
              <a:rPr lang="en-US" dirty="0"/>
              <a:t>“Praying that you may have the strength to escape”</a:t>
            </a:r>
          </a:p>
        </p:txBody>
      </p:sp>
    </p:spTree>
    <p:extLst>
      <p:ext uri="{BB962C8B-B14F-4D97-AF65-F5344CB8AC3E}">
        <p14:creationId xmlns:p14="http://schemas.microsoft.com/office/powerpoint/2010/main" val="73883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65B1-3F2A-924E-84D6-00414E9A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00E68-0A53-1746-B48B-1E864A0F9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 Thessalonians 1: 10</a:t>
            </a:r>
          </a:p>
          <a:p>
            <a:pPr lvl="1"/>
            <a:r>
              <a:rPr lang="en-US" dirty="0"/>
              <a:t>“wait”</a:t>
            </a:r>
          </a:p>
          <a:p>
            <a:pPr lvl="2"/>
            <a:r>
              <a:rPr lang="en-US" dirty="0"/>
              <a:t>Present tense word</a:t>
            </a:r>
          </a:p>
          <a:p>
            <a:pPr lvl="3"/>
            <a:r>
              <a:rPr lang="en-US" dirty="0"/>
              <a:t>“to continually wait”</a:t>
            </a:r>
          </a:p>
          <a:p>
            <a:pPr lvl="3"/>
            <a:r>
              <a:rPr lang="en-US" dirty="0"/>
              <a:t>“For the arrival”</a:t>
            </a:r>
          </a:p>
          <a:p>
            <a:pPr lvl="3"/>
            <a:r>
              <a:rPr lang="en-US" dirty="0"/>
              <a:t>Remember the parable of the 10 virgins?</a:t>
            </a:r>
          </a:p>
          <a:p>
            <a:r>
              <a:rPr lang="en-US" dirty="0"/>
              <a:t>I Thessalonians 4: 15-18</a:t>
            </a:r>
          </a:p>
          <a:p>
            <a:pPr lvl="1"/>
            <a:r>
              <a:rPr lang="en-US" dirty="0"/>
              <a:t>“Comfort one another with these words”</a:t>
            </a:r>
          </a:p>
          <a:p>
            <a:r>
              <a:rPr lang="en-US" dirty="0"/>
              <a:t>I Thessalonians 5: 9-11</a:t>
            </a:r>
          </a:p>
          <a:p>
            <a:pPr lvl="1"/>
            <a:r>
              <a:rPr lang="en-US" dirty="0"/>
              <a:t>Whether we are awake or asleep</a:t>
            </a:r>
          </a:p>
          <a:p>
            <a:pPr lvl="2"/>
            <a:r>
              <a:rPr lang="en-US" dirty="0"/>
              <a:t>What is your life? It is but a vapor</a:t>
            </a:r>
          </a:p>
          <a:p>
            <a:r>
              <a:rPr lang="en-US" dirty="0"/>
              <a:t>Philippians 3: 20-21… ”wait for a Savior”</a:t>
            </a:r>
          </a:p>
        </p:txBody>
      </p:sp>
    </p:spTree>
    <p:extLst>
      <p:ext uri="{BB962C8B-B14F-4D97-AF65-F5344CB8AC3E}">
        <p14:creationId xmlns:p14="http://schemas.microsoft.com/office/powerpoint/2010/main" val="20859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9742-4F30-2843-909E-163BAFA90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Corinthians 11: 23-26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6DE08-9361-5A4D-B07D-6E80356E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often as you eat this bread and drink this cup.</a:t>
            </a:r>
          </a:p>
          <a:p>
            <a:r>
              <a:rPr lang="en-US" dirty="0"/>
              <a:t>You proclaim the Lord’s death</a:t>
            </a:r>
          </a:p>
          <a:p>
            <a:r>
              <a:rPr lang="en-US" sz="7200" dirty="0"/>
              <a:t>UNTIL HE COMES</a:t>
            </a:r>
          </a:p>
        </p:txBody>
      </p:sp>
    </p:spTree>
    <p:extLst>
      <p:ext uri="{BB962C8B-B14F-4D97-AF65-F5344CB8AC3E}">
        <p14:creationId xmlns:p14="http://schemas.microsoft.com/office/powerpoint/2010/main" val="35313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294B-61F4-0949-A54D-04519791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20-35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85A91-0C2D-A046-9759-65DB5CE2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looked at the history of Israel which was predicted years in advance in great detail.</a:t>
            </a:r>
          </a:p>
          <a:p>
            <a:pPr lvl="1"/>
            <a:r>
              <a:rPr lang="en-US" dirty="0"/>
              <a:t>We have looked at three periods so far</a:t>
            </a:r>
          </a:p>
          <a:p>
            <a:pPr lvl="2"/>
            <a:r>
              <a:rPr lang="en-US" dirty="0"/>
              <a:t>Persian kingdom</a:t>
            </a:r>
          </a:p>
          <a:p>
            <a:pPr lvl="3"/>
            <a:r>
              <a:rPr lang="en-US" dirty="0"/>
              <a:t>Ahasuerus </a:t>
            </a:r>
          </a:p>
          <a:p>
            <a:pPr lvl="2"/>
            <a:r>
              <a:rPr lang="en-US" dirty="0"/>
              <a:t>The Grecian kingdom</a:t>
            </a:r>
          </a:p>
          <a:p>
            <a:pPr lvl="3"/>
            <a:r>
              <a:rPr lang="en-US" dirty="0"/>
              <a:t>Alexander and the four divisions</a:t>
            </a:r>
          </a:p>
          <a:p>
            <a:pPr lvl="2"/>
            <a:r>
              <a:rPr lang="en-US" dirty="0"/>
              <a:t>Seleucid/Ptolemy kingdom</a:t>
            </a:r>
          </a:p>
          <a:p>
            <a:pPr lvl="3"/>
            <a:r>
              <a:rPr lang="en-US" dirty="0"/>
              <a:t>Conflicts fought in area of Israel</a:t>
            </a:r>
          </a:p>
        </p:txBody>
      </p:sp>
    </p:spTree>
    <p:extLst>
      <p:ext uri="{BB962C8B-B14F-4D97-AF65-F5344CB8AC3E}">
        <p14:creationId xmlns:p14="http://schemas.microsoft.com/office/powerpoint/2010/main" val="90696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77A2-ECF6-2C45-93B3-4A279510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20-21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98D62-BEA7-2D42-9AE8-9F008CBA8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80457"/>
            <a:ext cx="11338560" cy="524101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Details…</a:t>
            </a:r>
          </a:p>
          <a:p>
            <a:r>
              <a:rPr lang="en-US" dirty="0"/>
              <a:t>Antiochus III has died (vs 19)</a:t>
            </a:r>
          </a:p>
          <a:p>
            <a:pPr lvl="1"/>
            <a:r>
              <a:rPr lang="en-US" dirty="0"/>
              <a:t>But before he died (vs18) occurred</a:t>
            </a:r>
          </a:p>
          <a:p>
            <a:pPr lvl="1"/>
            <a:r>
              <a:rPr lang="en-US" dirty="0"/>
              <a:t>“He will repay him for his scorn”</a:t>
            </a:r>
          </a:p>
          <a:p>
            <a:pPr lvl="2"/>
            <a:r>
              <a:rPr lang="en-US" dirty="0"/>
              <a:t>Antiochus III had three sons</a:t>
            </a:r>
          </a:p>
          <a:p>
            <a:pPr lvl="3"/>
            <a:r>
              <a:rPr lang="en-US" dirty="0"/>
              <a:t>Seleucid, Demetrius and Antiochus Epiphanes </a:t>
            </a:r>
          </a:p>
          <a:p>
            <a:pPr lvl="2"/>
            <a:r>
              <a:rPr lang="en-US" dirty="0"/>
              <a:t>Rome required a security </a:t>
            </a:r>
          </a:p>
          <a:p>
            <a:pPr lvl="3"/>
            <a:r>
              <a:rPr lang="en-US" dirty="0"/>
              <a:t>Antiochus III sent his third son to Rome serve as a hostage (189-175 BC)</a:t>
            </a:r>
          </a:p>
          <a:p>
            <a:pPr lvl="3"/>
            <a:r>
              <a:rPr lang="en-US" dirty="0"/>
              <a:t>The third son is enamored with Greek culture as it exists in Rome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2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B0CC-AD96-084B-A291-BBD87D11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3F20-4DDC-594E-AD74-FD50A89E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36914"/>
            <a:ext cx="11338560" cy="52845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Antiochus E is exchanged as a hostage by his brother king Seleucid for the second son Demetrius.</a:t>
            </a:r>
          </a:p>
          <a:p>
            <a:r>
              <a:rPr lang="en-US" dirty="0"/>
              <a:t>Seleucid is murdered by </a:t>
            </a:r>
            <a:r>
              <a:rPr lang="en-US" dirty="0" err="1"/>
              <a:t>Heliodorus</a:t>
            </a:r>
            <a:r>
              <a:rPr lang="en-US" dirty="0"/>
              <a:t>  who in turn is overthrown by Antiochus Epiphanes</a:t>
            </a:r>
          </a:p>
          <a:p>
            <a:r>
              <a:rPr lang="en-US" dirty="0"/>
              <a:t>Vs 23 Antiochus appears to be a man of peace and approaches Egypt with a peace plan</a:t>
            </a:r>
          </a:p>
          <a:p>
            <a:pPr lvl="1"/>
            <a:r>
              <a:rPr lang="en-US" dirty="0"/>
              <a:t>His sister is Cleopatra who is married to Ptolemy V </a:t>
            </a:r>
          </a:p>
          <a:p>
            <a:pPr lvl="1"/>
            <a:r>
              <a:rPr lang="en-US" dirty="0"/>
              <a:t>They have a son named Ptolemy VI</a:t>
            </a:r>
          </a:p>
          <a:p>
            <a:pPr lvl="1"/>
            <a:r>
              <a:rPr lang="en-US" dirty="0"/>
              <a:t>Antiochus being the dutiful uncle helps out the youngster…..pulling the strings behind the throne</a:t>
            </a:r>
          </a:p>
          <a:p>
            <a:pPr lvl="1"/>
            <a:r>
              <a:rPr lang="en-US" dirty="0"/>
              <a:t>Vs 24….He tries “income redistribution”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8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28B0-BDF6-5B47-B42A-A2956228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25-27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B77F9-4EF1-C640-83C3-BC368982C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other kids of Ptolemy and Cleopatra don’t like this</a:t>
            </a:r>
          </a:p>
          <a:p>
            <a:pPr lvl="1"/>
            <a:r>
              <a:rPr lang="en-US" dirty="0"/>
              <a:t>(Vs 25)Ptolemy VIII and his sister Cleopatra II form a new gov’t</a:t>
            </a:r>
          </a:p>
          <a:p>
            <a:pPr lvl="1"/>
            <a:r>
              <a:rPr lang="en-US" dirty="0"/>
              <a:t>But this new gov’t has schemers in high places</a:t>
            </a:r>
          </a:p>
          <a:p>
            <a:pPr lvl="2"/>
            <a:r>
              <a:rPr lang="en-US" dirty="0"/>
              <a:t>Live off the Gov’t dole</a:t>
            </a:r>
          </a:p>
          <a:p>
            <a:pPr lvl="1"/>
            <a:r>
              <a:rPr lang="en-US" dirty="0"/>
              <a:t>(Vs 26) They work to overthrow the new gov’t</a:t>
            </a:r>
          </a:p>
          <a:p>
            <a:r>
              <a:rPr lang="en-US" dirty="0"/>
              <a:t>(Vs 27).. They go to the negotiating table</a:t>
            </a:r>
          </a:p>
          <a:p>
            <a:pPr lvl="1"/>
            <a:r>
              <a:rPr lang="en-US" dirty="0"/>
              <a:t>And lie through their teeth</a:t>
            </a:r>
          </a:p>
          <a:p>
            <a:pPr lvl="2"/>
            <a:r>
              <a:rPr lang="en-US" dirty="0"/>
              <a:t>“Trust but verify” (Ronald Reagan)</a:t>
            </a:r>
          </a:p>
        </p:txBody>
      </p:sp>
    </p:spTree>
    <p:extLst>
      <p:ext uri="{BB962C8B-B14F-4D97-AF65-F5344CB8AC3E}">
        <p14:creationId xmlns:p14="http://schemas.microsoft.com/office/powerpoint/2010/main" val="156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EE03-BF15-B141-A2BA-88CDB6E8E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11: 28-35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2B433-F696-EB43-B873-9FC03EFC4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Antiochus goes home but desires to destroy anything that conflicts with the Greek culture</a:t>
            </a:r>
          </a:p>
          <a:p>
            <a:pPr lvl="1"/>
            <a:r>
              <a:rPr lang="en-US" dirty="0"/>
              <a:t>(Vs 31)…. Outlaws temple worship</a:t>
            </a:r>
          </a:p>
          <a:p>
            <a:pPr lvl="1"/>
            <a:r>
              <a:rPr lang="en-US" dirty="0"/>
              <a:t>Sets up the abomination of desolation</a:t>
            </a:r>
          </a:p>
          <a:p>
            <a:pPr lvl="2"/>
            <a:r>
              <a:rPr lang="en-US" dirty="0"/>
              <a:t>Installs a statue of Zeus in the Holy of Holies</a:t>
            </a:r>
          </a:p>
          <a:p>
            <a:pPr lvl="2"/>
            <a:r>
              <a:rPr lang="en-US" dirty="0"/>
              <a:t>Offers swine on the altar of sacrifice</a:t>
            </a:r>
          </a:p>
          <a:p>
            <a:pPr lvl="2"/>
            <a:r>
              <a:rPr lang="en-US" dirty="0"/>
              <a:t>Anyone who defies what he does is killed</a:t>
            </a:r>
          </a:p>
          <a:p>
            <a:r>
              <a:rPr lang="en-US" dirty="0"/>
              <a:t>(Vs 32) There are those who know God and they will stand up and be counted</a:t>
            </a:r>
          </a:p>
          <a:p>
            <a:r>
              <a:rPr lang="en-US" dirty="0"/>
              <a:t>(Vs 33-35) Maccabean revolt starts at this time</a:t>
            </a:r>
          </a:p>
          <a:p>
            <a:r>
              <a:rPr lang="en-US" dirty="0"/>
              <a:t>Details, details, details…….</a:t>
            </a:r>
          </a:p>
        </p:txBody>
      </p:sp>
    </p:spTree>
    <p:extLst>
      <p:ext uri="{BB962C8B-B14F-4D97-AF65-F5344CB8AC3E}">
        <p14:creationId xmlns:p14="http://schemas.microsoft.com/office/powerpoint/2010/main" val="92843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0995-5146-F74E-A63C-ADF60A27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FF8A-A975-FD43-A78A-60496312F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96570"/>
            <a:ext cx="11338560" cy="52614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Are the prophecies of the Bible fulfilled literally or figuratively?</a:t>
            </a:r>
          </a:p>
          <a:p>
            <a:pPr lvl="1"/>
            <a:r>
              <a:rPr lang="en-US" dirty="0"/>
              <a:t>John 14: 1-3</a:t>
            </a:r>
          </a:p>
          <a:p>
            <a:pPr lvl="2"/>
            <a:r>
              <a:rPr lang="en-US" dirty="0"/>
              <a:t>“I will come again”</a:t>
            </a:r>
          </a:p>
          <a:p>
            <a:pPr lvl="2"/>
            <a:r>
              <a:rPr lang="en-US" dirty="0"/>
              <a:t>Is that literally or figuratively?</a:t>
            </a:r>
          </a:p>
          <a:p>
            <a:pPr lvl="1"/>
            <a:r>
              <a:rPr lang="en-US" dirty="0"/>
              <a:t>I will “receive” you to Myself</a:t>
            </a:r>
          </a:p>
          <a:p>
            <a:pPr lvl="1"/>
            <a:r>
              <a:rPr lang="en-US" dirty="0"/>
              <a:t>That where I am you will be also</a:t>
            </a:r>
          </a:p>
          <a:p>
            <a:pPr lvl="2"/>
            <a:r>
              <a:rPr lang="en-US" dirty="0"/>
              <a:t>Where is Jesus today?</a:t>
            </a:r>
          </a:p>
          <a:p>
            <a:r>
              <a:rPr lang="en-US" dirty="0"/>
              <a:t>Question??</a:t>
            </a:r>
          </a:p>
          <a:p>
            <a:pPr lvl="1"/>
            <a:r>
              <a:rPr lang="en-US" dirty="0"/>
              <a:t>Is prophecy in the Bible literally fulfilled?</a:t>
            </a:r>
          </a:p>
          <a:p>
            <a:pPr lvl="2"/>
            <a:r>
              <a:rPr lang="en-US" dirty="0"/>
              <a:t>Did God rescue Noah and his family from the flood?</a:t>
            </a:r>
          </a:p>
          <a:p>
            <a:pPr lvl="2"/>
            <a:r>
              <a:rPr lang="en-US" dirty="0"/>
              <a:t>Did God rescue the Israelites from the 10 plagues?</a:t>
            </a:r>
          </a:p>
        </p:txBody>
      </p:sp>
    </p:spTree>
    <p:extLst>
      <p:ext uri="{BB962C8B-B14F-4D97-AF65-F5344CB8AC3E}">
        <p14:creationId xmlns:p14="http://schemas.microsoft.com/office/powerpoint/2010/main" val="113570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2555E-DC67-FC40-A8B4-D3EE7AC5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BC01F-2F99-A445-A1BB-604DEF54C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1916"/>
            <a:ext cx="11338560" cy="52295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Did God rescue Lot?</a:t>
            </a:r>
          </a:p>
          <a:p>
            <a:r>
              <a:rPr lang="en-US" dirty="0"/>
              <a:t>What about the prophecies concerning the Christ?</a:t>
            </a:r>
          </a:p>
          <a:p>
            <a:pPr lvl="1"/>
            <a:r>
              <a:rPr lang="en-US" dirty="0"/>
              <a:t>Were they fulfilled literally or figuratively?</a:t>
            </a:r>
          </a:p>
          <a:p>
            <a:r>
              <a:rPr lang="en-US" dirty="0"/>
              <a:t>I Thessalonians 1: 9-10</a:t>
            </a:r>
          </a:p>
          <a:p>
            <a:pPr lvl="1"/>
            <a:r>
              <a:rPr lang="en-US" dirty="0"/>
              <a:t>Who rescues us</a:t>
            </a:r>
          </a:p>
          <a:p>
            <a:pPr lvl="2"/>
            <a:r>
              <a:rPr lang="en-US" dirty="0"/>
              <a:t>Greek… “to snatch out to oneself”</a:t>
            </a:r>
          </a:p>
          <a:p>
            <a:pPr lvl="2"/>
            <a:r>
              <a:rPr lang="en-US" dirty="0"/>
              <a:t>Or ”to save and preserve to oneself”</a:t>
            </a:r>
          </a:p>
          <a:p>
            <a:pPr lvl="1"/>
            <a:r>
              <a:rPr lang="en-US" dirty="0"/>
              <a:t>“From”</a:t>
            </a:r>
          </a:p>
          <a:p>
            <a:pPr lvl="1"/>
            <a:r>
              <a:rPr lang="en-US" dirty="0"/>
              <a:t>“The” definite article a particular event</a:t>
            </a:r>
          </a:p>
          <a:p>
            <a:pPr lvl="2"/>
            <a:r>
              <a:rPr lang="en-US" dirty="0"/>
              <a:t>“The Wrath”… A particular event</a:t>
            </a:r>
          </a:p>
          <a:p>
            <a:pPr lvl="2"/>
            <a:r>
              <a:rPr lang="en-US" dirty="0"/>
              <a:t>“To Come”… A determined time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D0EC-EB45-3941-A534-AB173EE9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D525-9BB6-314B-BAC5-3C92CB1D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80457"/>
            <a:ext cx="11338560" cy="537754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Two types of tribulation</a:t>
            </a:r>
          </a:p>
          <a:p>
            <a:pPr lvl="1"/>
            <a:r>
              <a:rPr lang="en-US" dirty="0"/>
              <a:t>One is from man influenced by sin and Satan</a:t>
            </a:r>
          </a:p>
          <a:p>
            <a:pPr lvl="2"/>
            <a:r>
              <a:rPr lang="en-US" dirty="0"/>
              <a:t>We see this happening throughout the world today.</a:t>
            </a:r>
          </a:p>
          <a:p>
            <a:pPr lvl="2"/>
            <a:r>
              <a:rPr lang="en-US" dirty="0"/>
              <a:t>“in this world you will have tribulation”</a:t>
            </a:r>
          </a:p>
          <a:p>
            <a:pPr lvl="2"/>
            <a:r>
              <a:rPr lang="en-US" dirty="0"/>
              <a:t>Why is God allowing this?</a:t>
            </a:r>
          </a:p>
          <a:p>
            <a:pPr lvl="3"/>
            <a:r>
              <a:rPr lang="en-US" dirty="0"/>
              <a:t>All sin is rebellion towards God</a:t>
            </a:r>
          </a:p>
          <a:p>
            <a:pPr lvl="3"/>
            <a:r>
              <a:rPr lang="en-US" dirty="0"/>
              <a:t>“if the world hates you… Understand they hated Me first” (John 15: 18)</a:t>
            </a:r>
          </a:p>
          <a:p>
            <a:pPr lvl="3"/>
            <a:r>
              <a:rPr lang="en-US" dirty="0"/>
              <a:t>Maybe their suffering is the manifestation of God’s grace to those who do not know Him?</a:t>
            </a:r>
          </a:p>
        </p:txBody>
      </p:sp>
    </p:spTree>
    <p:extLst>
      <p:ext uri="{BB962C8B-B14F-4D97-AF65-F5344CB8AC3E}">
        <p14:creationId xmlns:p14="http://schemas.microsoft.com/office/powerpoint/2010/main" val="11848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838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Daniel 11: 20-35</vt:lpstr>
      <vt:lpstr>Daniel 11: 20-35</vt:lpstr>
      <vt:lpstr>Daniel 11: 20-21</vt:lpstr>
      <vt:lpstr>Daniel 11: 21-24</vt:lpstr>
      <vt:lpstr>Daniel 11: 25-27</vt:lpstr>
      <vt:lpstr>Daniel 11: 28-35</vt:lpstr>
      <vt:lpstr>What are we to learn?</vt:lpstr>
      <vt:lpstr>What are we to learn?</vt:lpstr>
      <vt:lpstr>What are we to learn?</vt:lpstr>
      <vt:lpstr>What are we to learn?</vt:lpstr>
      <vt:lpstr>What are we to learn?</vt:lpstr>
      <vt:lpstr>I Corinthians 11: 23-26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27</cp:revision>
  <dcterms:created xsi:type="dcterms:W3CDTF">2019-12-16T14:17:55Z</dcterms:created>
  <dcterms:modified xsi:type="dcterms:W3CDTF">2021-11-18T21:06:59Z</dcterms:modified>
</cp:coreProperties>
</file>