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8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11:7</a:t>
            </a:r>
          </a:p>
          <a:p>
            <a:r>
              <a:rPr lang="en-US" dirty="0"/>
              <a:t>Genesis 6:8-22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91E0-C79D-F441-A13E-11823AA9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CF244-3D9C-6C4F-9432-1F7C5CE4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Noah walked with God</a:t>
            </a:r>
          </a:p>
          <a:p>
            <a:r>
              <a:rPr lang="en-US" dirty="0"/>
              <a:t>Hebrews 11:7… by faith being warned</a:t>
            </a:r>
          </a:p>
          <a:p>
            <a:pPr lvl="1"/>
            <a:r>
              <a:rPr lang="en-US" dirty="0"/>
              <a:t>Genesis 6:8-16	</a:t>
            </a:r>
          </a:p>
          <a:p>
            <a:pPr lvl="1"/>
            <a:r>
              <a:rPr lang="en-US" dirty="0"/>
              <a:t>What warning do you see?</a:t>
            </a:r>
          </a:p>
          <a:p>
            <a:pPr lvl="1"/>
            <a:r>
              <a:rPr lang="en-US" dirty="0"/>
              <a:t>Enoch has been gone for 484 years</a:t>
            </a:r>
          </a:p>
          <a:p>
            <a:r>
              <a:rPr lang="en-US" dirty="0"/>
              <a:t>Noah… make an ark</a:t>
            </a:r>
          </a:p>
          <a:p>
            <a:pPr lvl="1"/>
            <a:r>
              <a:rPr lang="en-US" dirty="0"/>
              <a:t>Are verses 14-17 before verse 18?</a:t>
            </a:r>
          </a:p>
          <a:p>
            <a:pPr lvl="1"/>
            <a:r>
              <a:rPr lang="en-US" dirty="0"/>
              <a:t>How many years passed before vs 18?</a:t>
            </a:r>
          </a:p>
        </p:txBody>
      </p:sp>
    </p:spTree>
    <p:extLst>
      <p:ext uri="{BB962C8B-B14F-4D97-AF65-F5344CB8AC3E}">
        <p14:creationId xmlns:p14="http://schemas.microsoft.com/office/powerpoint/2010/main" val="52513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34C8-B066-724E-A36B-EE46BEDB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85C88-0558-734E-8403-382473BA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 an ark</a:t>
            </a:r>
          </a:p>
          <a:p>
            <a:pPr lvl="1"/>
            <a:r>
              <a:rPr lang="en-US" dirty="0"/>
              <a:t>Build a box</a:t>
            </a:r>
          </a:p>
          <a:p>
            <a:pPr lvl="2"/>
            <a:r>
              <a:rPr lang="en-US" dirty="0"/>
              <a:t>No rudder, no propeller, no bow</a:t>
            </a:r>
          </a:p>
          <a:p>
            <a:pPr lvl="2"/>
            <a:r>
              <a:rPr lang="en-US" dirty="0"/>
              <a:t>When did Noah exhibit faith?</a:t>
            </a:r>
          </a:p>
          <a:p>
            <a:pPr lvl="2"/>
            <a:r>
              <a:rPr lang="en-US" dirty="0"/>
              <a:t>Just a box</a:t>
            </a:r>
          </a:p>
          <a:p>
            <a:pPr lvl="2"/>
            <a:r>
              <a:rPr lang="en-US" dirty="0"/>
              <a:t>Same word used in Exodus 2:3</a:t>
            </a:r>
          </a:p>
          <a:p>
            <a:pPr lvl="1"/>
            <a:r>
              <a:rPr lang="en-US" dirty="0"/>
              <a:t>450 feet long, 75 feet wide, 45 feet high</a:t>
            </a:r>
          </a:p>
          <a:p>
            <a:r>
              <a:rPr lang="en-US" dirty="0"/>
              <a:t>No reason given… just get going…</a:t>
            </a:r>
          </a:p>
        </p:txBody>
      </p:sp>
    </p:spTree>
    <p:extLst>
      <p:ext uri="{BB962C8B-B14F-4D97-AF65-F5344CB8AC3E}">
        <p14:creationId xmlns:p14="http://schemas.microsoft.com/office/powerpoint/2010/main" val="14495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A1A2-BB15-7A44-8A61-7D5956E6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42A7-8631-4546-B77A-61EBBC00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long will it take?</a:t>
            </a:r>
          </a:p>
          <a:p>
            <a:pPr lvl="1"/>
            <a:r>
              <a:rPr lang="en-US" dirty="0"/>
              <a:t>Genesis 6:3… 120 years</a:t>
            </a:r>
          </a:p>
          <a:p>
            <a:r>
              <a:rPr lang="en-US" dirty="0"/>
              <a:t>Genesis 6:14… cover it with pitch</a:t>
            </a:r>
          </a:p>
          <a:p>
            <a:pPr lvl="1"/>
            <a:r>
              <a:rPr lang="en-US" dirty="0"/>
              <a:t>Same word used in Leviticus 17:11</a:t>
            </a:r>
          </a:p>
          <a:p>
            <a:r>
              <a:rPr lang="en-US" dirty="0"/>
              <a:t>Genesis 6:18… I even I </a:t>
            </a:r>
          </a:p>
          <a:p>
            <a:pPr lvl="1"/>
            <a:r>
              <a:rPr lang="en-US" dirty="0"/>
              <a:t>Make no mistake… this is from God</a:t>
            </a:r>
          </a:p>
          <a:p>
            <a:pPr lvl="1"/>
            <a:r>
              <a:rPr lang="en-US" dirty="0"/>
              <a:t>Send a flood</a:t>
            </a:r>
          </a:p>
          <a:p>
            <a:pPr lvl="1"/>
            <a:r>
              <a:rPr lang="en-US" dirty="0"/>
              <a:t>Genesis 2:6… what is rain?</a:t>
            </a:r>
          </a:p>
        </p:txBody>
      </p:sp>
    </p:spTree>
    <p:extLst>
      <p:ext uri="{BB962C8B-B14F-4D97-AF65-F5344CB8AC3E}">
        <p14:creationId xmlns:p14="http://schemas.microsoft.com/office/powerpoint/2010/main" val="34744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F031-82EF-374E-9C80-E5B5D054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5EAF2-D800-464A-AC2A-AB6DF81B1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II Peter 2:5</a:t>
            </a:r>
          </a:p>
          <a:p>
            <a:pPr lvl="1"/>
            <a:r>
              <a:rPr lang="en-US" dirty="0"/>
              <a:t>He preached 120 years… no converts</a:t>
            </a:r>
          </a:p>
          <a:p>
            <a:pPr lvl="1"/>
            <a:r>
              <a:rPr lang="en-US" dirty="0"/>
              <a:t>Do you think you would have kept on?</a:t>
            </a:r>
          </a:p>
          <a:p>
            <a:pPr lvl="1"/>
            <a:r>
              <a:rPr lang="en-US" dirty="0"/>
              <a:t>120 years of ridicule</a:t>
            </a:r>
          </a:p>
          <a:p>
            <a:pPr lvl="1"/>
            <a:r>
              <a:rPr lang="en-US" dirty="0"/>
              <a:t>120 years of sunshine</a:t>
            </a:r>
          </a:p>
          <a:p>
            <a:pPr lvl="1"/>
            <a:r>
              <a:rPr lang="en-US" dirty="0"/>
              <a:t>120 years of building 22,000 ton box in the desert?</a:t>
            </a:r>
          </a:p>
          <a:p>
            <a:pPr lvl="1"/>
            <a:r>
              <a:rPr lang="en-US" dirty="0"/>
              <a:t>120 years of slopping tar on the walls</a:t>
            </a:r>
          </a:p>
        </p:txBody>
      </p:sp>
    </p:spTree>
    <p:extLst>
      <p:ext uri="{BB962C8B-B14F-4D97-AF65-F5344CB8AC3E}">
        <p14:creationId xmlns:p14="http://schemas.microsoft.com/office/powerpoint/2010/main" val="938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32CA-C5E5-B541-9CF2-B5B59B6D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B044A-1787-1D4E-92AA-F523AADD4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Genesis 6:19… I am going to establish My covenant with you </a:t>
            </a:r>
          </a:p>
          <a:p>
            <a:pPr lvl="1"/>
            <a:r>
              <a:rPr lang="en-US" dirty="0"/>
              <a:t>You shall bring…</a:t>
            </a:r>
          </a:p>
          <a:p>
            <a:pPr lvl="1"/>
            <a:r>
              <a:rPr lang="en-US" dirty="0"/>
              <a:t>How am I going to do that?</a:t>
            </a:r>
          </a:p>
          <a:p>
            <a:r>
              <a:rPr lang="en-US" dirty="0"/>
              <a:t>Grace is never about how you are going to do</a:t>
            </a:r>
          </a:p>
          <a:p>
            <a:r>
              <a:rPr lang="en-US" dirty="0"/>
              <a:t>It is always about how God is going to</a:t>
            </a:r>
          </a:p>
        </p:txBody>
      </p:sp>
    </p:spTree>
    <p:extLst>
      <p:ext uri="{BB962C8B-B14F-4D97-AF65-F5344CB8AC3E}">
        <p14:creationId xmlns:p14="http://schemas.microsoft.com/office/powerpoint/2010/main" val="125110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83F3-860E-E04B-A7B1-70986297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A1A6B-3DB4-824A-9BBB-A7658E726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condemned the world</a:t>
            </a:r>
          </a:p>
          <a:p>
            <a:pPr lvl="1"/>
            <a:r>
              <a:rPr lang="en-US" dirty="0"/>
              <a:t>How?</a:t>
            </a:r>
          </a:p>
          <a:p>
            <a:pPr lvl="2"/>
            <a:r>
              <a:rPr lang="en-US" dirty="0"/>
              <a:t>By living a separated life</a:t>
            </a:r>
          </a:p>
          <a:p>
            <a:pPr lvl="2"/>
            <a:r>
              <a:rPr lang="en-US" dirty="0"/>
              <a:t>II Corinthians 6:14-18</a:t>
            </a:r>
          </a:p>
          <a:p>
            <a:r>
              <a:rPr lang="en-US" dirty="0"/>
              <a:t>Heir of righteousness</a:t>
            </a:r>
          </a:p>
          <a:p>
            <a:pPr lvl="1"/>
            <a:r>
              <a:rPr lang="en-US" dirty="0"/>
              <a:t>II Corinthians 5:21</a:t>
            </a:r>
          </a:p>
        </p:txBody>
      </p:sp>
    </p:spTree>
    <p:extLst>
      <p:ext uri="{BB962C8B-B14F-4D97-AF65-F5344CB8AC3E}">
        <p14:creationId xmlns:p14="http://schemas.microsoft.com/office/powerpoint/2010/main" val="8075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FAE1-4424-E34C-832D-DE77D3E4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8ABA-10F3-4041-98A8-82498EDA4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what is the message from Noah to you and me today?</a:t>
            </a:r>
          </a:p>
          <a:p>
            <a:r>
              <a:rPr lang="en-US" dirty="0"/>
              <a:t>It is this</a:t>
            </a:r>
          </a:p>
          <a:p>
            <a:pPr lvl="1"/>
            <a:r>
              <a:rPr lang="en-US" dirty="0"/>
              <a:t>God is going to judge sin but He has provided a way out of judgment through faith in the shed blood of Jesus Christ</a:t>
            </a:r>
          </a:p>
          <a:p>
            <a:pPr lvl="1"/>
            <a:r>
              <a:rPr lang="en-US" dirty="0"/>
              <a:t>You can reject this gift and suffer judgment</a:t>
            </a:r>
          </a:p>
          <a:p>
            <a:pPr lvl="1"/>
            <a:r>
              <a:rPr lang="en-US" dirty="0"/>
              <a:t>Or you can accept the gift and receive life</a:t>
            </a:r>
          </a:p>
        </p:txBody>
      </p:sp>
    </p:spTree>
    <p:extLst>
      <p:ext uri="{BB962C8B-B14F-4D97-AF65-F5344CB8AC3E}">
        <p14:creationId xmlns:p14="http://schemas.microsoft.com/office/powerpoint/2010/main" val="354680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212D-9AA1-D049-BD11-5410AF6C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2597A-F50B-EB49-9814-95D7B6363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 going to be?</a:t>
            </a:r>
          </a:p>
          <a:p>
            <a:r>
              <a:rPr lang="en-US" dirty="0"/>
              <a:t>Simple faith requires simple obedience</a:t>
            </a:r>
          </a:p>
          <a:p>
            <a:pPr lvl="1"/>
            <a:r>
              <a:rPr lang="en-US"/>
              <a:t>James 2:18b… ”</a:t>
            </a:r>
            <a:r>
              <a:rPr lang="en-US" dirty="0"/>
              <a:t>I will show you my faith by my works”</a:t>
            </a:r>
          </a:p>
          <a:p>
            <a:pPr lvl="1"/>
            <a:r>
              <a:rPr lang="en-US" dirty="0"/>
              <a:t>Just like Noah did</a:t>
            </a:r>
          </a:p>
        </p:txBody>
      </p:sp>
    </p:spTree>
    <p:extLst>
      <p:ext uri="{BB962C8B-B14F-4D97-AF65-F5344CB8AC3E}">
        <p14:creationId xmlns:p14="http://schemas.microsoft.com/office/powerpoint/2010/main" val="38275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E852-6367-B94E-9215-30A28C71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03CE5-F4DA-9646-B9EB-B7606E437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writer of Hebrews is stating one important fact through this book</a:t>
            </a:r>
          </a:p>
          <a:p>
            <a:pPr lvl="1"/>
            <a:r>
              <a:rPr lang="en-US" dirty="0"/>
              <a:t>Hebrews 11:6</a:t>
            </a:r>
          </a:p>
          <a:p>
            <a:pPr lvl="2"/>
            <a:r>
              <a:rPr lang="en-US" dirty="0"/>
              <a:t>Without faith it is impossible to please Him</a:t>
            </a:r>
          </a:p>
          <a:p>
            <a:r>
              <a:rPr lang="en-US" dirty="0"/>
              <a:t>Note that all the people discussed in Hebrews 11 are from the O.T.</a:t>
            </a:r>
          </a:p>
        </p:txBody>
      </p:sp>
    </p:spTree>
    <p:extLst>
      <p:ext uri="{BB962C8B-B14F-4D97-AF65-F5344CB8AC3E}">
        <p14:creationId xmlns:p14="http://schemas.microsoft.com/office/powerpoint/2010/main" val="13167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995F-2702-9D4F-9B5B-091806CA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93F8-3CAC-7640-A33A-1170904C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the progression there is subtle guideline</a:t>
            </a:r>
          </a:p>
          <a:p>
            <a:pPr lvl="1"/>
            <a:r>
              <a:rPr lang="en-US" dirty="0"/>
              <a:t>Abel</a:t>
            </a:r>
          </a:p>
          <a:p>
            <a:pPr lvl="2"/>
            <a:r>
              <a:rPr lang="en-US" dirty="0"/>
              <a:t>He offered the correct sacrifice</a:t>
            </a:r>
          </a:p>
          <a:p>
            <a:r>
              <a:rPr lang="en-US" dirty="0"/>
              <a:t>What do we learn from Abel?</a:t>
            </a:r>
          </a:p>
          <a:p>
            <a:pPr lvl="1"/>
            <a:r>
              <a:rPr lang="en-US" dirty="0"/>
              <a:t>There must be a sacrifice for sin</a:t>
            </a:r>
          </a:p>
          <a:p>
            <a:r>
              <a:rPr lang="en-US" dirty="0"/>
              <a:t>Then we have Enoch</a:t>
            </a:r>
          </a:p>
          <a:p>
            <a:pPr lvl="1"/>
            <a:r>
              <a:rPr lang="en-US" dirty="0"/>
              <a:t>What did we learn from Enoch?</a:t>
            </a:r>
          </a:p>
          <a:p>
            <a:pPr lvl="2"/>
            <a:r>
              <a:rPr lang="en-US" dirty="0"/>
              <a:t>Walking with God is essential for faith</a:t>
            </a:r>
          </a:p>
        </p:txBody>
      </p:sp>
    </p:spTree>
    <p:extLst>
      <p:ext uri="{BB962C8B-B14F-4D97-AF65-F5344CB8AC3E}">
        <p14:creationId xmlns:p14="http://schemas.microsoft.com/office/powerpoint/2010/main" val="9328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7D9A-5FC0-824B-A02F-B0AE038F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85341-37F2-FE4C-A956-F03454AC1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Here is the progression</a:t>
            </a:r>
          </a:p>
          <a:p>
            <a:pPr lvl="1"/>
            <a:r>
              <a:rPr lang="en-US" dirty="0"/>
              <a:t>1. any person who comes to God must acknowledge two things</a:t>
            </a:r>
          </a:p>
          <a:p>
            <a:pPr lvl="2"/>
            <a:r>
              <a:rPr lang="en-US" dirty="0"/>
              <a:t>They have sinned and fallen short in glorifying God (Romans 3:23)</a:t>
            </a:r>
          </a:p>
          <a:p>
            <a:pPr lvl="1"/>
            <a:r>
              <a:rPr lang="en-US" dirty="0"/>
              <a:t>2. God through His great love for us sent His Son to die for our sins (Romans 5:6-10)</a:t>
            </a:r>
          </a:p>
        </p:txBody>
      </p:sp>
    </p:spTree>
    <p:extLst>
      <p:ext uri="{BB962C8B-B14F-4D97-AF65-F5344CB8AC3E}">
        <p14:creationId xmlns:p14="http://schemas.microsoft.com/office/powerpoint/2010/main" val="41431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B45AA-5249-9F48-9165-918743F4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BD357-4B56-8E4E-8861-FCD02E174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Once the first step is taken the second must follow</a:t>
            </a:r>
          </a:p>
          <a:p>
            <a:pPr lvl="1"/>
            <a:r>
              <a:rPr lang="en-US" dirty="0"/>
              <a:t>Enoch walked with God</a:t>
            </a:r>
          </a:p>
          <a:p>
            <a:pPr lvl="2"/>
            <a:r>
              <a:rPr lang="en-US" dirty="0"/>
              <a:t>Ephesians 4:1; Ephesians 5:1-2;      Ephesians 5:8</a:t>
            </a:r>
          </a:p>
          <a:p>
            <a:pPr lvl="2"/>
            <a:r>
              <a:rPr lang="en-US" dirty="0"/>
              <a:t>This is not an easy road</a:t>
            </a:r>
          </a:p>
          <a:p>
            <a:pPr lvl="3"/>
            <a:r>
              <a:rPr lang="en-US" dirty="0"/>
              <a:t>John 6:48-58; John 6:66</a:t>
            </a:r>
          </a:p>
          <a:p>
            <a:pPr lvl="1"/>
            <a:r>
              <a:rPr lang="en-US" dirty="0"/>
              <a:t>Enoch walked with God in very difficult times</a:t>
            </a:r>
          </a:p>
        </p:txBody>
      </p:sp>
    </p:spTree>
    <p:extLst>
      <p:ext uri="{BB962C8B-B14F-4D97-AF65-F5344CB8AC3E}">
        <p14:creationId xmlns:p14="http://schemas.microsoft.com/office/powerpoint/2010/main" val="37705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289B-273F-A147-B11C-97CECD83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62E9B-3E9D-E54A-A36F-57CE01B03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Here is what we have learned</a:t>
            </a:r>
          </a:p>
          <a:p>
            <a:pPr lvl="1"/>
            <a:r>
              <a:rPr lang="en-US" dirty="0"/>
              <a:t>First… the need for sacrifice must be acknowledged</a:t>
            </a:r>
          </a:p>
          <a:p>
            <a:pPr lvl="2"/>
            <a:r>
              <a:rPr lang="en-US" dirty="0"/>
              <a:t>Sacrifice leads to worship</a:t>
            </a:r>
          </a:p>
          <a:p>
            <a:pPr lvl="1"/>
            <a:r>
              <a:rPr lang="en-US" dirty="0"/>
              <a:t>Second… commitment is essential</a:t>
            </a:r>
          </a:p>
          <a:p>
            <a:pPr lvl="2"/>
            <a:r>
              <a:rPr lang="en-US" dirty="0"/>
              <a:t>Though none go with you… will you and I still follow?  Set your face like a flint</a:t>
            </a:r>
          </a:p>
          <a:p>
            <a:r>
              <a:rPr lang="en-US" dirty="0"/>
              <a:t>Noah</a:t>
            </a:r>
          </a:p>
          <a:p>
            <a:pPr lvl="1"/>
            <a:r>
              <a:rPr lang="en-US" dirty="0"/>
              <a:t>Perhaps the greatest man of faith in the O.T.</a:t>
            </a:r>
          </a:p>
        </p:txBody>
      </p:sp>
    </p:spTree>
    <p:extLst>
      <p:ext uri="{BB962C8B-B14F-4D97-AF65-F5344CB8AC3E}">
        <p14:creationId xmlns:p14="http://schemas.microsoft.com/office/powerpoint/2010/main" val="2829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FDE3-33C3-7548-99A6-4602F3B9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808CC-6B2B-5448-B5FA-BDEDA38B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Hebrews 11:7</a:t>
            </a:r>
          </a:p>
          <a:p>
            <a:pPr lvl="1"/>
            <a:r>
              <a:rPr lang="en-US" dirty="0"/>
              <a:t>Note the three things mentioned</a:t>
            </a:r>
          </a:p>
          <a:p>
            <a:pPr lvl="2"/>
            <a:r>
              <a:rPr lang="en-US" dirty="0"/>
              <a:t>1. Noah by faith being warned by God</a:t>
            </a:r>
          </a:p>
          <a:p>
            <a:pPr lvl="2"/>
            <a:r>
              <a:rPr lang="en-US" dirty="0"/>
              <a:t>2. In reverence prepared an ark</a:t>
            </a:r>
          </a:p>
          <a:p>
            <a:pPr lvl="2"/>
            <a:r>
              <a:rPr lang="en-US" dirty="0"/>
              <a:t>3. Became an heir of righteousness</a:t>
            </a:r>
          </a:p>
          <a:p>
            <a:r>
              <a:rPr lang="en-US" dirty="0"/>
              <a:t>Genesis 6:8-16</a:t>
            </a:r>
          </a:p>
          <a:p>
            <a:pPr lvl="1"/>
            <a:r>
              <a:rPr lang="en-US" dirty="0"/>
              <a:t>Genesis 9… three things mentioned about Noah</a:t>
            </a:r>
          </a:p>
        </p:txBody>
      </p:sp>
    </p:spTree>
    <p:extLst>
      <p:ext uri="{BB962C8B-B14F-4D97-AF65-F5344CB8AC3E}">
        <p14:creationId xmlns:p14="http://schemas.microsoft.com/office/powerpoint/2010/main" val="3193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9C1D-5030-AB41-B79E-C8DFDB31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76B43-650B-1043-8BF3-8675220C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 things</a:t>
            </a:r>
          </a:p>
          <a:p>
            <a:pPr lvl="1"/>
            <a:r>
              <a:rPr lang="en-US" dirty="0"/>
              <a:t>1. He was a righteous man</a:t>
            </a:r>
          </a:p>
          <a:p>
            <a:pPr lvl="1"/>
            <a:r>
              <a:rPr lang="en-US" dirty="0"/>
              <a:t>2. He was blameless</a:t>
            </a:r>
          </a:p>
          <a:p>
            <a:pPr lvl="1"/>
            <a:r>
              <a:rPr lang="en-US" dirty="0"/>
              <a:t>3. He walked with God</a:t>
            </a:r>
          </a:p>
          <a:p>
            <a:r>
              <a:rPr lang="en-US" dirty="0"/>
              <a:t>How did Noah become righteous?</a:t>
            </a:r>
          </a:p>
          <a:p>
            <a:pPr lvl="1"/>
            <a:r>
              <a:rPr lang="en-US" dirty="0"/>
              <a:t>Matthew 23:33-35</a:t>
            </a:r>
          </a:p>
          <a:p>
            <a:pPr lvl="1"/>
            <a:r>
              <a:rPr lang="en-US" dirty="0"/>
              <a:t>The same way as Abel… through the sacrifice God required</a:t>
            </a:r>
          </a:p>
        </p:txBody>
      </p:sp>
    </p:spTree>
    <p:extLst>
      <p:ext uri="{BB962C8B-B14F-4D97-AF65-F5344CB8AC3E}">
        <p14:creationId xmlns:p14="http://schemas.microsoft.com/office/powerpoint/2010/main" val="147309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F5E9-622E-9747-914B-507E5508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9BAD-45CD-3E4D-BFEF-C7ADE64E7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 was blameless</a:t>
            </a:r>
          </a:p>
          <a:p>
            <a:pPr lvl="1"/>
            <a:r>
              <a:rPr lang="en-US" dirty="0"/>
              <a:t>Job 1:1; Job 1:5</a:t>
            </a:r>
          </a:p>
          <a:p>
            <a:pPr lvl="2"/>
            <a:r>
              <a:rPr lang="en-US" dirty="0"/>
              <a:t>What is the key word in Job 1:5?</a:t>
            </a:r>
          </a:p>
          <a:p>
            <a:pPr lvl="2"/>
            <a:r>
              <a:rPr lang="en-US" dirty="0"/>
              <a:t>It is the word “did”</a:t>
            </a:r>
          </a:p>
          <a:p>
            <a:pPr lvl="1"/>
            <a:r>
              <a:rPr lang="en-US" dirty="0"/>
              <a:t>I Samuel 15:22-23a; Luke 6:46</a:t>
            </a:r>
          </a:p>
          <a:p>
            <a:pPr lvl="2"/>
            <a:r>
              <a:rPr lang="en-US" dirty="0"/>
              <a:t>James 2:17 ________ without _____ is dead</a:t>
            </a:r>
          </a:p>
          <a:p>
            <a:r>
              <a:rPr lang="en-US" dirty="0"/>
              <a:t>Blameless… same word for “integrity”</a:t>
            </a:r>
          </a:p>
          <a:p>
            <a:pPr lvl="1"/>
            <a:r>
              <a:rPr lang="en-US" dirty="0"/>
              <a:t>Doing what you say you believe</a:t>
            </a:r>
          </a:p>
        </p:txBody>
      </p:sp>
    </p:spTree>
    <p:extLst>
      <p:ext uri="{BB962C8B-B14F-4D97-AF65-F5344CB8AC3E}">
        <p14:creationId xmlns:p14="http://schemas.microsoft.com/office/powerpoint/2010/main" val="30246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720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  <vt:lpstr>Noah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33</cp:revision>
  <dcterms:created xsi:type="dcterms:W3CDTF">2019-12-16T14:17:55Z</dcterms:created>
  <dcterms:modified xsi:type="dcterms:W3CDTF">2020-07-25T21:53:38Z</dcterms:modified>
</cp:coreProperties>
</file>