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26" autoAdjust="0"/>
  </p:normalViewPr>
  <p:slideViewPr>
    <p:cSldViewPr snapToGrid="0" snapToObjects="1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Faith of Abel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11:4</a:t>
            </a:r>
          </a:p>
          <a:p>
            <a:r>
              <a:rPr lang="en-US" dirty="0"/>
              <a:t>Genesis 4:1-16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ED41D-F72A-7E48-A136-652FBBA6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1B933-9876-0740-84F8-CEA3114D9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Hebrews 11:4… note commonality</a:t>
            </a:r>
          </a:p>
          <a:p>
            <a:pPr lvl="1"/>
            <a:r>
              <a:rPr lang="en-US" dirty="0"/>
              <a:t>Both men brought sacrifices</a:t>
            </a:r>
          </a:p>
          <a:p>
            <a:pPr lvl="1"/>
            <a:r>
              <a:rPr lang="en-US" dirty="0"/>
              <a:t>Both men were among the first born after the fall and expulsion from Eden</a:t>
            </a:r>
          </a:p>
          <a:p>
            <a:r>
              <a:rPr lang="en-US" dirty="0"/>
              <a:t>Genesis 4:3… in the course of time</a:t>
            </a:r>
          </a:p>
          <a:p>
            <a:pPr lvl="1"/>
            <a:r>
              <a:rPr lang="en-US" dirty="0"/>
              <a:t>Set time for bringing sacrifice</a:t>
            </a:r>
          </a:p>
          <a:p>
            <a:pPr lvl="1"/>
            <a:r>
              <a:rPr lang="en-US" dirty="0"/>
              <a:t>Both had to bring it “to the Lord” Genesis 4:3</a:t>
            </a:r>
          </a:p>
        </p:txBody>
      </p:sp>
    </p:spTree>
    <p:extLst>
      <p:ext uri="{BB962C8B-B14F-4D97-AF65-F5344CB8AC3E}">
        <p14:creationId xmlns:p14="http://schemas.microsoft.com/office/powerpoint/2010/main" val="22092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81171-4B68-BC40-B929-E57F0BEB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6DF0F-6FC2-4545-B35E-6488F45AC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is the place they went to?</a:t>
            </a:r>
          </a:p>
          <a:p>
            <a:pPr lvl="1"/>
            <a:r>
              <a:rPr lang="en-US" dirty="0"/>
              <a:t>Genesis 3:24</a:t>
            </a:r>
          </a:p>
          <a:p>
            <a:pPr lvl="2"/>
            <a:r>
              <a:rPr lang="en-US" dirty="0"/>
              <a:t>Maybe the altar was there?</a:t>
            </a:r>
          </a:p>
          <a:p>
            <a:pPr lvl="2"/>
            <a:r>
              <a:rPr lang="en-US" dirty="0"/>
              <a:t>Why would we say this?</a:t>
            </a:r>
          </a:p>
          <a:p>
            <a:pPr lvl="2"/>
            <a:r>
              <a:rPr lang="en-US" dirty="0"/>
              <a:t>Exodus 25:17-22</a:t>
            </a:r>
          </a:p>
          <a:p>
            <a:pPr lvl="3"/>
            <a:r>
              <a:rPr lang="en-US" dirty="0"/>
              <a:t>Precursor to the Ark of the Covenant?</a:t>
            </a:r>
          </a:p>
        </p:txBody>
      </p:sp>
    </p:spTree>
    <p:extLst>
      <p:ext uri="{BB962C8B-B14F-4D97-AF65-F5344CB8AC3E}">
        <p14:creationId xmlns:p14="http://schemas.microsoft.com/office/powerpoint/2010/main" val="200415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9C047-8850-6347-A921-289A36E5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DCA1D-B314-9041-9A44-D43A00CB4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34905"/>
            <a:ext cx="11338560" cy="52865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did they know they needed a sacrifice?</a:t>
            </a:r>
          </a:p>
          <a:p>
            <a:pPr lvl="1"/>
            <a:r>
              <a:rPr lang="en-US" dirty="0"/>
              <a:t>Genesis 3:7</a:t>
            </a:r>
          </a:p>
          <a:p>
            <a:pPr lvl="2"/>
            <a:r>
              <a:rPr lang="en-US" dirty="0"/>
              <a:t>Adam and Eve… sewed fig leaves</a:t>
            </a:r>
          </a:p>
          <a:p>
            <a:pPr lvl="2"/>
            <a:r>
              <a:rPr lang="en-US" dirty="0"/>
              <a:t>Genesis 3:7 man’s effort to cover his sin</a:t>
            </a:r>
          </a:p>
          <a:p>
            <a:pPr lvl="2"/>
            <a:r>
              <a:rPr lang="en-US" dirty="0"/>
              <a:t>Genesis 3:21… God’s remedy for man’s sin</a:t>
            </a:r>
          </a:p>
          <a:p>
            <a:r>
              <a:rPr lang="en-US" dirty="0"/>
              <a:t>To approach God… a sacrifice was required</a:t>
            </a:r>
          </a:p>
          <a:p>
            <a:pPr lvl="1"/>
            <a:r>
              <a:rPr lang="en-US" dirty="0"/>
              <a:t>Why?  Sin had to be acknowledged</a:t>
            </a:r>
          </a:p>
          <a:p>
            <a:pPr lvl="1"/>
            <a:r>
              <a:rPr lang="en-US" dirty="0"/>
              <a:t>What is the cost of sin?  Death (Romans 6:23)</a:t>
            </a:r>
          </a:p>
        </p:txBody>
      </p:sp>
    </p:spTree>
    <p:extLst>
      <p:ext uri="{BB962C8B-B14F-4D97-AF65-F5344CB8AC3E}">
        <p14:creationId xmlns:p14="http://schemas.microsoft.com/office/powerpoint/2010/main" val="164130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E1306-6435-D548-B71D-41C6F846D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05DB-F9F4-9C47-BE05-C9A243BF7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Abel is saying</a:t>
            </a:r>
          </a:p>
          <a:p>
            <a:pPr lvl="1"/>
            <a:r>
              <a:rPr lang="en-US" dirty="0"/>
              <a:t>This is what You have required so what I brought is by faith because I believe You will forgive my sin.</a:t>
            </a:r>
          </a:p>
          <a:p>
            <a:r>
              <a:rPr lang="en-US" dirty="0"/>
              <a:t>Cain is saying</a:t>
            </a:r>
          </a:p>
          <a:p>
            <a:pPr lvl="1"/>
            <a:r>
              <a:rPr lang="en-US" dirty="0"/>
              <a:t>I am going to do it my way</a:t>
            </a:r>
          </a:p>
          <a:p>
            <a:pPr lvl="1"/>
            <a:r>
              <a:rPr lang="en-US" dirty="0"/>
              <a:t>Father of all who are in rebellion to God</a:t>
            </a:r>
          </a:p>
          <a:p>
            <a:pPr lvl="1"/>
            <a:r>
              <a:rPr lang="en-US" dirty="0"/>
              <a:t>I’m a good person, I’m OK, you’re OK</a:t>
            </a:r>
          </a:p>
        </p:txBody>
      </p:sp>
    </p:spTree>
    <p:extLst>
      <p:ext uri="{BB962C8B-B14F-4D97-AF65-F5344CB8AC3E}">
        <p14:creationId xmlns:p14="http://schemas.microsoft.com/office/powerpoint/2010/main" val="303876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165A4-DB10-E04F-943A-2A6B0BE1D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7E52C-D979-6040-BDB8-84F5367C2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John 3:11-13</a:t>
            </a:r>
          </a:p>
          <a:p>
            <a:pPr lvl="1"/>
            <a:r>
              <a:rPr lang="en-US" dirty="0"/>
              <a:t>His deeds were evil… not subjected to the requirements of God</a:t>
            </a:r>
          </a:p>
          <a:p>
            <a:r>
              <a:rPr lang="en-US" dirty="0"/>
              <a:t>What have we learned?</a:t>
            </a:r>
          </a:p>
          <a:p>
            <a:pPr lvl="1"/>
            <a:r>
              <a:rPr lang="en-US" dirty="0"/>
              <a:t>Sinners need to be covered</a:t>
            </a:r>
          </a:p>
          <a:p>
            <a:pPr lvl="1"/>
            <a:r>
              <a:rPr lang="en-US" dirty="0"/>
              <a:t>Sinners cannot make their own coverings</a:t>
            </a:r>
          </a:p>
          <a:p>
            <a:pPr lvl="1"/>
            <a:r>
              <a:rPr lang="en-US" dirty="0"/>
              <a:t>Sinners need what only God could provide</a:t>
            </a:r>
          </a:p>
          <a:p>
            <a:pPr lvl="1"/>
            <a:r>
              <a:rPr lang="en-US" dirty="0"/>
              <a:t>Redemption requires a death</a:t>
            </a:r>
          </a:p>
        </p:txBody>
      </p:sp>
    </p:spTree>
    <p:extLst>
      <p:ext uri="{BB962C8B-B14F-4D97-AF65-F5344CB8AC3E}">
        <p14:creationId xmlns:p14="http://schemas.microsoft.com/office/powerpoint/2010/main" val="346106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36E0A-3652-204D-AAE6-DD1F648C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29E11-6E93-684C-AD03-60A8ED61C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 the progression throughout the Word</a:t>
            </a:r>
          </a:p>
          <a:p>
            <a:pPr lvl="1"/>
            <a:r>
              <a:rPr lang="en-US" dirty="0"/>
              <a:t>First… one Lamb for one man</a:t>
            </a:r>
          </a:p>
          <a:p>
            <a:pPr lvl="1"/>
            <a:r>
              <a:rPr lang="en-US" dirty="0"/>
              <a:t>Second… Passover… one Lamb for a family</a:t>
            </a:r>
          </a:p>
          <a:p>
            <a:pPr lvl="1"/>
            <a:r>
              <a:rPr lang="en-US" dirty="0"/>
              <a:t>Third… Day of Atonement… one Lamb for the nation</a:t>
            </a:r>
          </a:p>
          <a:p>
            <a:pPr lvl="1"/>
            <a:r>
              <a:rPr lang="en-US" dirty="0"/>
              <a:t>Fourth… John 1:29… one Lamb for the world</a:t>
            </a:r>
          </a:p>
        </p:txBody>
      </p:sp>
    </p:spTree>
    <p:extLst>
      <p:ext uri="{BB962C8B-B14F-4D97-AF65-F5344CB8AC3E}">
        <p14:creationId xmlns:p14="http://schemas.microsoft.com/office/powerpoint/2010/main" val="217747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B2BAC-2616-904F-82FF-644A92A38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A713C-37B6-2441-8F98-66B35B87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Note the response of God to Cain </a:t>
            </a:r>
          </a:p>
          <a:p>
            <a:pPr lvl="1"/>
            <a:r>
              <a:rPr lang="en-US" dirty="0"/>
              <a:t>Genesis 4:6-7</a:t>
            </a:r>
          </a:p>
          <a:p>
            <a:pPr lvl="2"/>
            <a:r>
              <a:rPr lang="en-US" dirty="0"/>
              <a:t>Why are you angry?</a:t>
            </a:r>
          </a:p>
          <a:p>
            <a:pPr lvl="2"/>
            <a:r>
              <a:rPr lang="en-US" dirty="0"/>
              <a:t>Why has your countenance fallen?</a:t>
            </a:r>
          </a:p>
          <a:p>
            <a:pPr lvl="3"/>
            <a:r>
              <a:rPr lang="en-US" dirty="0"/>
              <a:t>If you do what is right</a:t>
            </a:r>
          </a:p>
          <a:p>
            <a:pPr lvl="4"/>
            <a:r>
              <a:rPr lang="en-US" dirty="0"/>
              <a:t>Your countenance will be lifted up</a:t>
            </a:r>
          </a:p>
          <a:p>
            <a:pPr lvl="2"/>
            <a:r>
              <a:rPr lang="en-US" dirty="0"/>
              <a:t>If you do not do right</a:t>
            </a:r>
          </a:p>
          <a:p>
            <a:pPr lvl="3"/>
            <a:r>
              <a:rPr lang="en-US" dirty="0"/>
              <a:t>Sin is crouching at the door (I Peter 5:8)</a:t>
            </a:r>
          </a:p>
          <a:p>
            <a:r>
              <a:rPr lang="en-US" dirty="0"/>
              <a:t>Note it is God who is going after Cain…</a:t>
            </a:r>
          </a:p>
        </p:txBody>
      </p:sp>
    </p:spTree>
    <p:extLst>
      <p:ext uri="{BB962C8B-B14F-4D97-AF65-F5344CB8AC3E}">
        <p14:creationId xmlns:p14="http://schemas.microsoft.com/office/powerpoint/2010/main" val="250192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AAF6D-06EC-3947-A295-DE975883D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22664-A8DC-6E4B-9871-13316BFD6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Cain kills his brother</a:t>
            </a:r>
          </a:p>
          <a:p>
            <a:pPr lvl="1"/>
            <a:r>
              <a:rPr lang="en-US" dirty="0"/>
              <a:t>Genesis 4:9-10</a:t>
            </a:r>
          </a:p>
          <a:p>
            <a:pPr lvl="1"/>
            <a:r>
              <a:rPr lang="en-US" dirty="0"/>
              <a:t>Revelation 6:9-11</a:t>
            </a:r>
          </a:p>
          <a:p>
            <a:pPr lvl="2"/>
            <a:r>
              <a:rPr lang="en-US" dirty="0"/>
              <a:t>God will never forget those who were martyred for Him.</a:t>
            </a:r>
          </a:p>
          <a:p>
            <a:r>
              <a:rPr lang="en-US" dirty="0"/>
              <a:t>Abel and Cain were both sinners</a:t>
            </a:r>
          </a:p>
          <a:p>
            <a:pPr lvl="1"/>
            <a:r>
              <a:rPr lang="en-US" dirty="0"/>
              <a:t>Only Abel was obedient to God</a:t>
            </a:r>
          </a:p>
          <a:p>
            <a:pPr lvl="1"/>
            <a:r>
              <a:rPr lang="en-US" dirty="0"/>
              <a:t>Only Abel accepted the parameters of God</a:t>
            </a:r>
          </a:p>
          <a:p>
            <a:pPr lvl="1"/>
            <a:r>
              <a:rPr lang="en-US" dirty="0"/>
              <a:t>This do… in remembrance of Me</a:t>
            </a:r>
          </a:p>
        </p:txBody>
      </p:sp>
    </p:spTree>
    <p:extLst>
      <p:ext uri="{BB962C8B-B14F-4D97-AF65-F5344CB8AC3E}">
        <p14:creationId xmlns:p14="http://schemas.microsoft.com/office/powerpoint/2010/main" val="364845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19F8A-22E7-CC45-AEA2-A83A2CC66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5CDFA-DDF8-E148-9245-AD841EBE7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Revisit of what we have learned so far</a:t>
            </a:r>
          </a:p>
          <a:p>
            <a:pPr lvl="1"/>
            <a:r>
              <a:rPr lang="en-US" dirty="0"/>
              <a:t>First ten chapters of Hebrews shows the New Covenant to be far superior to the Old</a:t>
            </a:r>
          </a:p>
          <a:p>
            <a:pPr lvl="2"/>
            <a:r>
              <a:rPr lang="en-US" dirty="0"/>
              <a:t>Jesus Christ is above all angels; He is the Son of God.</a:t>
            </a:r>
          </a:p>
          <a:p>
            <a:pPr lvl="2"/>
            <a:r>
              <a:rPr lang="en-US" dirty="0"/>
              <a:t>Jesus Christ is the Suffering Messiah</a:t>
            </a:r>
          </a:p>
          <a:p>
            <a:pPr lvl="2"/>
            <a:r>
              <a:rPr lang="en-US" dirty="0"/>
              <a:t>Jesus Christ is the Author of Salvation</a:t>
            </a:r>
          </a:p>
        </p:txBody>
      </p:sp>
    </p:spTree>
    <p:extLst>
      <p:ext uri="{BB962C8B-B14F-4D97-AF65-F5344CB8AC3E}">
        <p14:creationId xmlns:p14="http://schemas.microsoft.com/office/powerpoint/2010/main" val="261694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DD824-3D5A-1440-8FE0-293CCB857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D2247-42A9-DB4A-9651-A7AFD57BA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Jesus Christ the Perfect High Priest</a:t>
            </a:r>
          </a:p>
          <a:p>
            <a:pPr lvl="1"/>
            <a:r>
              <a:rPr lang="en-US" dirty="0"/>
              <a:t>He will hold His priesthood forever</a:t>
            </a:r>
          </a:p>
          <a:p>
            <a:pPr lvl="1"/>
            <a:r>
              <a:rPr lang="en-US" dirty="0"/>
              <a:t>He is the Perfect Sacrifice</a:t>
            </a:r>
          </a:p>
          <a:p>
            <a:pPr lvl="1"/>
            <a:r>
              <a:rPr lang="en-US" dirty="0"/>
              <a:t>He is the Sufficient Sacrifice</a:t>
            </a:r>
          </a:p>
          <a:p>
            <a:r>
              <a:rPr lang="en-US" dirty="0"/>
              <a:t>We receive all this by faith not by works</a:t>
            </a:r>
          </a:p>
          <a:p>
            <a:pPr lvl="1"/>
            <a:r>
              <a:rPr lang="en-US" dirty="0"/>
              <a:t>Hebrews 10:38-11:2</a:t>
            </a:r>
          </a:p>
          <a:p>
            <a:pPr lvl="1"/>
            <a:r>
              <a:rPr lang="en-US" dirty="0"/>
              <a:t>For by it “faith”) men of old gained approval</a:t>
            </a:r>
          </a:p>
        </p:txBody>
      </p:sp>
    </p:spTree>
    <p:extLst>
      <p:ext uri="{BB962C8B-B14F-4D97-AF65-F5344CB8AC3E}">
        <p14:creationId xmlns:p14="http://schemas.microsoft.com/office/powerpoint/2010/main" val="195716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6908F-1610-9A4C-A035-81BA04B2B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0CB1C-8D50-8945-8C4B-DA42A1808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faith?</a:t>
            </a:r>
          </a:p>
          <a:p>
            <a:pPr lvl="1"/>
            <a:r>
              <a:rPr lang="en-US" dirty="0"/>
              <a:t>Substance (assurance) of things hoped for</a:t>
            </a:r>
          </a:p>
          <a:p>
            <a:pPr lvl="2"/>
            <a:r>
              <a:rPr lang="en-US" dirty="0"/>
              <a:t>Eternal life, forgiveness, heaven</a:t>
            </a:r>
          </a:p>
          <a:p>
            <a:pPr lvl="1"/>
            <a:r>
              <a:rPr lang="en-US" dirty="0"/>
              <a:t>Evidence (conviction) of things not seen</a:t>
            </a:r>
          </a:p>
          <a:p>
            <a:pPr lvl="2"/>
            <a:r>
              <a:rPr lang="en-US" dirty="0"/>
              <a:t>Our lifestyle is a direct reflection of what we believe.</a:t>
            </a:r>
          </a:p>
          <a:p>
            <a:pPr lvl="2"/>
            <a:r>
              <a:rPr lang="en-US" dirty="0"/>
              <a:t>James 2:18</a:t>
            </a:r>
          </a:p>
        </p:txBody>
      </p:sp>
    </p:spTree>
    <p:extLst>
      <p:ext uri="{BB962C8B-B14F-4D97-AF65-F5344CB8AC3E}">
        <p14:creationId xmlns:p14="http://schemas.microsoft.com/office/powerpoint/2010/main" val="302768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95508-73CF-7546-883D-64B02503E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C88E5-B3C1-C14F-B3AB-27359DB77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 of old gained approval</a:t>
            </a:r>
          </a:p>
          <a:p>
            <a:r>
              <a:rPr lang="en-US" dirty="0"/>
              <a:t>Abel (Hebrews 11:4)</a:t>
            </a:r>
          </a:p>
          <a:p>
            <a:pPr lvl="1"/>
            <a:r>
              <a:rPr lang="en-US" dirty="0"/>
              <a:t>Three things mentioned about Abel</a:t>
            </a:r>
          </a:p>
          <a:p>
            <a:pPr lvl="2"/>
            <a:r>
              <a:rPr lang="en-US" dirty="0"/>
              <a:t>1. He offered to God a better sacrifice</a:t>
            </a:r>
          </a:p>
          <a:p>
            <a:pPr lvl="2"/>
            <a:r>
              <a:rPr lang="en-US" dirty="0"/>
              <a:t>2. He obtained a testimony (righteous)</a:t>
            </a:r>
          </a:p>
          <a:p>
            <a:pPr lvl="2"/>
            <a:r>
              <a:rPr lang="en-US" dirty="0"/>
              <a:t>3. He still speaks to us today</a:t>
            </a:r>
          </a:p>
        </p:txBody>
      </p:sp>
    </p:spTree>
    <p:extLst>
      <p:ext uri="{BB962C8B-B14F-4D97-AF65-F5344CB8AC3E}">
        <p14:creationId xmlns:p14="http://schemas.microsoft.com/office/powerpoint/2010/main" val="346510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B33C3-615B-A74C-803D-632A3E523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6C4C9-C548-6B4F-95EA-F1BAC6234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Genesis 4:1-16</a:t>
            </a:r>
          </a:p>
          <a:p>
            <a:pPr lvl="1"/>
            <a:r>
              <a:rPr lang="en-US" dirty="0"/>
              <a:t>Two people mentioned in this passage</a:t>
            </a:r>
          </a:p>
          <a:p>
            <a:pPr lvl="2"/>
            <a:r>
              <a:rPr lang="en-US" dirty="0"/>
              <a:t>Cain (the gotten one)</a:t>
            </a:r>
          </a:p>
          <a:p>
            <a:pPr lvl="2"/>
            <a:r>
              <a:rPr lang="en-US" dirty="0"/>
              <a:t>Abel (breath) (James 4:14; Genesis 2:7)</a:t>
            </a:r>
          </a:p>
          <a:p>
            <a:r>
              <a:rPr lang="en-US" dirty="0"/>
              <a:t>Cain was a tiller of the earth (farmer)</a:t>
            </a:r>
          </a:p>
          <a:p>
            <a:r>
              <a:rPr lang="en-US" dirty="0"/>
              <a:t>Abel was keeper of flocks (shepherd)</a:t>
            </a:r>
          </a:p>
        </p:txBody>
      </p:sp>
    </p:spTree>
    <p:extLst>
      <p:ext uri="{BB962C8B-B14F-4D97-AF65-F5344CB8AC3E}">
        <p14:creationId xmlns:p14="http://schemas.microsoft.com/office/powerpoint/2010/main" val="139326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541EE-D88A-1C46-B160-E34D962DA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290CC-E636-924D-878B-5DF4344A6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937" y="1659987"/>
            <a:ext cx="10613119" cy="4979963"/>
          </a:xfrm>
        </p:spPr>
        <p:txBody>
          <a:bodyPr/>
          <a:lstStyle/>
          <a:p>
            <a:r>
              <a:rPr lang="en-US" dirty="0"/>
              <a:t>Note this is not what Cain and Abel were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51C59C01-AD69-EF4B-8B53-E1AA27C2F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951" y="2461846"/>
            <a:ext cx="7554569" cy="417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64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541E9-6F9C-FB4E-80D8-1817E6EC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6C5A8-0692-5D4C-B826-8E4904DB9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47446"/>
            <a:ext cx="11338560" cy="51740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First and foremost, evolution is a “scientific fact”. For those who are wondering, according to the National Center for Science Education, in science, a “scientific fact” is ”an observation that has repeatedly been confirmed and, for all practical purposes is accepted as “true”. Truth in science, however, is…. </a:t>
            </a:r>
          </a:p>
          <a:p>
            <a:r>
              <a:rPr lang="en-US" u="sng" dirty="0"/>
              <a:t>NEVER FINAL AND WHAT IS ACCEPTED AS FACT TODAY MAY BE MODIFIED OR EVEN DISCARDED TOMORROW. </a:t>
            </a:r>
            <a:r>
              <a:rPr lang="en-US" dirty="0"/>
              <a:t>Jolene Creighton 5/7/2015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5900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7B5D7-A6E8-D245-A7AC-251C63879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of Abel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35CED-5773-194E-B00B-19C4FDFE2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05243"/>
            <a:ext cx="11338560" cy="52162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 where did Cain and Abel learn their skills</a:t>
            </a:r>
          </a:p>
          <a:p>
            <a:pPr lvl="1"/>
            <a:r>
              <a:rPr lang="en-US" dirty="0"/>
              <a:t>Genesis 2:15</a:t>
            </a:r>
          </a:p>
          <a:p>
            <a:pPr lvl="2"/>
            <a:r>
              <a:rPr lang="en-US" dirty="0"/>
              <a:t>Cultivate and keep it</a:t>
            </a:r>
          </a:p>
          <a:p>
            <a:pPr lvl="1"/>
            <a:r>
              <a:rPr lang="en-US" dirty="0"/>
              <a:t>Adam was very intelligent</a:t>
            </a:r>
          </a:p>
          <a:p>
            <a:pPr lvl="2"/>
            <a:r>
              <a:rPr lang="en-US" dirty="0"/>
              <a:t>Genesis 2:19-20</a:t>
            </a:r>
          </a:p>
          <a:p>
            <a:pPr lvl="2"/>
            <a:r>
              <a:rPr lang="en-US" dirty="0"/>
              <a:t>Named them all…</a:t>
            </a:r>
          </a:p>
          <a:p>
            <a:pPr lvl="2"/>
            <a:r>
              <a:rPr lang="en-US" dirty="0"/>
              <a:t>Not some slobbering, half-ape Neanderthal</a:t>
            </a:r>
          </a:p>
        </p:txBody>
      </p:sp>
    </p:spTree>
    <p:extLst>
      <p:ext uri="{BB962C8B-B14F-4D97-AF65-F5344CB8AC3E}">
        <p14:creationId xmlns:p14="http://schemas.microsoft.com/office/powerpoint/2010/main" val="264931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789</Words>
  <Application>Microsoft Office PowerPoint</Application>
  <PresentationFormat>Widescreen</PresentationFormat>
  <Paragraphs>116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The Faith of Abel</vt:lpstr>
      <vt:lpstr>The Faith of Abel</vt:lpstr>
      <vt:lpstr>The Faith of Abel</vt:lpstr>
      <vt:lpstr>The Faith of Abel</vt:lpstr>
      <vt:lpstr>The Faith of Abel</vt:lpstr>
      <vt:lpstr>The Faith of Abel</vt:lpstr>
      <vt:lpstr>The Faith of Abel</vt:lpstr>
      <vt:lpstr>The Faith of Abel</vt:lpstr>
      <vt:lpstr>Faith of Abel</vt:lpstr>
      <vt:lpstr>Faith of Abel</vt:lpstr>
      <vt:lpstr>Faith of Abel</vt:lpstr>
      <vt:lpstr>Faith of Abel</vt:lpstr>
      <vt:lpstr>Faith of Abel</vt:lpstr>
      <vt:lpstr>Faith of Abel</vt:lpstr>
      <vt:lpstr>Faith of Abel</vt:lpstr>
      <vt:lpstr>Faith of Abel</vt:lpstr>
      <vt:lpstr>Faith of Abel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34</cp:revision>
  <dcterms:created xsi:type="dcterms:W3CDTF">2019-12-16T14:17:55Z</dcterms:created>
  <dcterms:modified xsi:type="dcterms:W3CDTF">2020-02-26T19:22:53Z</dcterms:modified>
</cp:coreProperties>
</file>