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81"/>
  </p:normalViewPr>
  <p:slideViewPr>
    <p:cSldViewPr snapToGrid="0" snapToObjects="1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A38EA-BD2A-6D4E-8143-0FA63780A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/>
          <a:lstStyle>
            <a:lvl1pPr algn="ctr">
              <a:defRPr sz="60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0B8E18-4618-8D40-A865-983FF4D1C2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800" baseline="0"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0238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B7F4B-6EFB-C349-96BD-DBBFD6FF8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57D12-109F-F64B-A2BE-454AAA5D1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32F97-65DA-D140-961D-3EA02B30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587ED-6F83-2542-A848-88B4B9013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7145A-0818-A84D-8B2F-CD7833CFE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4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F1FEFC-F937-8444-AA13-1009484209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FC7700-CC50-7E4E-872F-2A1358D060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8CB60-81E9-9D49-9DC2-A8AA2AB8A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2CD47-7170-774D-B945-ED09A8E77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04E61-1009-3149-9A6B-827796AA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4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6FE8C-0517-154E-AB23-C3F011EFA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09" y="365125"/>
            <a:ext cx="11338560" cy="1491440"/>
          </a:xfrm>
        </p:spPr>
        <p:txBody>
          <a:bodyPr vert="horz" anchor="ctr" anchorCtr="1"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745DE-A1F8-9C46-9068-B0665D72A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825625"/>
            <a:ext cx="11338560" cy="4895850"/>
          </a:xfrm>
        </p:spPr>
        <p:txBody>
          <a:bodyPr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  <a:lvl2pPr>
              <a:defRPr sz="4800" baseline="0">
                <a:latin typeface="Calibri" panose="020F0502020204030204" pitchFamily="34" charset="0"/>
              </a:defRPr>
            </a:lvl2pPr>
            <a:lvl3pPr>
              <a:defRPr sz="4800" baseline="0">
                <a:latin typeface="Calibri" panose="020F0502020204030204" pitchFamily="34" charset="0"/>
              </a:defRPr>
            </a:lvl3pPr>
            <a:lvl4pPr>
              <a:defRPr sz="4800" baseline="0">
                <a:latin typeface="Calibri" panose="020F0502020204030204" pitchFamily="34" charset="0"/>
              </a:defRPr>
            </a:lvl4pPr>
            <a:lvl5pPr>
              <a:defRPr sz="4800" baseline="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687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CA430-36F2-BB4F-9D4D-49E484565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1454A-050D-9441-BBD9-2403C5285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C8DA0-EECF-5A40-853C-86B40FFBC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33FC0-5857-E84C-8052-1E18BAADA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E9904-D180-5945-9C23-CA5853D80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4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80D67-29C7-6D41-AC5B-77F1A59B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45DAE-8D34-094E-B137-F044BE311F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58DF3C-24A7-194C-9719-EEC383E64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336ECD-4237-DB41-BF86-391FFEB9B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246401-5335-F640-8B7E-149DFCA81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92FBA-4459-9547-823B-FC175BE45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0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3A08-83C5-784B-82FD-AE60DB4F4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09FE9-5219-364A-8818-727804B9A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BD5E1-469C-5E41-8A8E-AD922A024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EA5281-B56F-EA43-B1D1-09BB8D9D06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E62EC7-F406-9C4C-8932-C07EEF049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04202C-B141-A247-823D-9802CEDF7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91857F-2D99-E14D-85B3-99AE824C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4CCAE1-4458-7546-B64D-8C7317309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4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4C3AE-0723-BA4F-90DC-7D7064A07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B2E83B-A1E5-F04E-A2C6-601B3C324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C515D7-D4E8-DA48-947A-CBF8D610C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86803B-B108-2048-9812-E71D4C4E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09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8FF06F-6181-2D43-AE51-15BA9565A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EB3B8C-3C89-494D-981F-DAE75CCB8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076BF4-D38F-B54C-881B-959BACB3E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5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BAF8C-77C6-714F-88A2-5C1055209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7DC53-AC7F-AF41-A2F9-96F4D88F4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BC0449-962F-AB45-A448-DF5A1B2D1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2E64A-13AE-AF44-9154-69164D90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A0CEF-2A62-EE4C-9218-80A309995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1C899-D296-2242-A6D6-16C26890B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6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637E5-EAEB-B141-A6AF-09F1C1C35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62CE42-C5A3-D549-91C8-18645910F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85E8C-4DE5-2344-8A03-7BA05F03D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A513D7-BFDF-674D-A94B-D73CC1965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1F1091-9C42-044F-A64C-DFAE8686F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AA679-B163-8F47-ADAF-CF624CD30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2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597031-485C-5249-A80C-D91DC9EF5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EFF8E-B2F2-8F49-896D-25DA63BC2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37F46-49B2-9344-93D8-01A4F7F10B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17163-93C9-6544-92A0-0B6ED591538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1FE8C-27A2-804A-9BDE-A4EAE1B68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2B8F9-601D-2342-A310-3738CFE68D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0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B04DF-7DB3-A842-AD6F-CE952048DA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Faith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664764-271E-664C-8BC1-F6F0A33296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Hebrews 11:1-6</a:t>
            </a:r>
          </a:p>
          <a:p>
            <a:r>
              <a:rPr lang="en-US" dirty="0"/>
              <a:t>Luke 18:8b</a:t>
            </a:r>
          </a:p>
        </p:txBody>
      </p:sp>
    </p:spTree>
    <p:extLst>
      <p:ext uri="{BB962C8B-B14F-4D97-AF65-F5344CB8AC3E}">
        <p14:creationId xmlns:p14="http://schemas.microsoft.com/office/powerpoint/2010/main" val="143672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60719-7D6F-5E43-8A32-012A433D1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691B4-F1BF-6242-88F4-4835A33F5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Where then does faith start?</a:t>
            </a:r>
          </a:p>
          <a:p>
            <a:pPr lvl="1"/>
            <a:r>
              <a:rPr lang="en-US" dirty="0"/>
              <a:t>Genesis 1:1</a:t>
            </a:r>
          </a:p>
          <a:p>
            <a:pPr lvl="2"/>
            <a:r>
              <a:rPr lang="en-US" dirty="0"/>
              <a:t>Day one… let there be light</a:t>
            </a:r>
          </a:p>
          <a:p>
            <a:pPr lvl="2"/>
            <a:r>
              <a:rPr lang="en-US" dirty="0"/>
              <a:t>Day two… Separated the water/heavens</a:t>
            </a:r>
          </a:p>
          <a:p>
            <a:pPr lvl="2"/>
            <a:r>
              <a:rPr lang="en-US" dirty="0"/>
              <a:t>Day three… dry land and vegetation</a:t>
            </a:r>
          </a:p>
          <a:p>
            <a:pPr lvl="2"/>
            <a:r>
              <a:rPr lang="en-US" dirty="0"/>
              <a:t>Day four… Sun, moon and stars</a:t>
            </a:r>
          </a:p>
          <a:p>
            <a:pPr lvl="3"/>
            <a:r>
              <a:rPr lang="en-US" dirty="0"/>
              <a:t>Note Hebrews 11:12</a:t>
            </a:r>
          </a:p>
          <a:p>
            <a:pPr lvl="3"/>
            <a:r>
              <a:rPr lang="en-US" dirty="0"/>
              <a:t>Innumerable as the sand by the sea</a:t>
            </a:r>
          </a:p>
        </p:txBody>
      </p:sp>
    </p:spTree>
    <p:extLst>
      <p:ext uri="{BB962C8B-B14F-4D97-AF65-F5344CB8AC3E}">
        <p14:creationId xmlns:p14="http://schemas.microsoft.com/office/powerpoint/2010/main" val="2209752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D46C0-4A1D-9C45-AFDF-812DF1EEA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A37BD-0942-5443-82BE-E23EBF59C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Hebrews 11:6</a:t>
            </a:r>
          </a:p>
          <a:p>
            <a:pPr lvl="1"/>
            <a:r>
              <a:rPr lang="en-US" dirty="0"/>
              <a:t>Believe that God is</a:t>
            </a:r>
          </a:p>
          <a:p>
            <a:pPr lvl="1"/>
            <a:r>
              <a:rPr lang="en-US" dirty="0"/>
              <a:t>Is what?</a:t>
            </a:r>
          </a:p>
          <a:p>
            <a:pPr lvl="2"/>
            <a:r>
              <a:rPr lang="en-US" dirty="0"/>
              <a:t>What He says He is…</a:t>
            </a:r>
          </a:p>
          <a:p>
            <a:pPr lvl="2"/>
            <a:r>
              <a:rPr lang="en-US" dirty="0"/>
              <a:t>How do we know what He has said?</a:t>
            </a:r>
          </a:p>
          <a:p>
            <a:pPr lvl="2"/>
            <a:r>
              <a:rPr lang="en-US" dirty="0"/>
              <a:t>Romans 10:17… faith cometh by hearing… the Word of God</a:t>
            </a:r>
          </a:p>
        </p:txBody>
      </p:sp>
    </p:spTree>
    <p:extLst>
      <p:ext uri="{BB962C8B-B14F-4D97-AF65-F5344CB8AC3E}">
        <p14:creationId xmlns:p14="http://schemas.microsoft.com/office/powerpoint/2010/main" val="415351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7C178-0BBD-7149-B4A8-FDCFAC1FE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5A130-B305-D443-9B9E-CAD135219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Hebrews 11:6</a:t>
            </a:r>
          </a:p>
          <a:p>
            <a:pPr lvl="1"/>
            <a:r>
              <a:rPr lang="en-US" dirty="0"/>
              <a:t>Through His Word</a:t>
            </a:r>
          </a:p>
          <a:p>
            <a:pPr lvl="2"/>
            <a:r>
              <a:rPr lang="en-US" dirty="0"/>
              <a:t>We also believe</a:t>
            </a:r>
          </a:p>
          <a:p>
            <a:pPr lvl="3"/>
            <a:r>
              <a:rPr lang="en-US" dirty="0"/>
              <a:t>That He is a rewarder of those who seek Him</a:t>
            </a:r>
          </a:p>
          <a:p>
            <a:r>
              <a:rPr lang="en-US" dirty="0"/>
              <a:t>With what does He reward those who believe?</a:t>
            </a:r>
          </a:p>
        </p:txBody>
      </p:sp>
    </p:spTree>
    <p:extLst>
      <p:ext uri="{BB962C8B-B14F-4D97-AF65-F5344CB8AC3E}">
        <p14:creationId xmlns:p14="http://schemas.microsoft.com/office/powerpoint/2010/main" val="2576624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8092A-34FB-1A49-991D-DA162BD16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B1992-857B-5642-9577-6AB592266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456267"/>
            <a:ext cx="11338560" cy="526520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Here is a partial listing</a:t>
            </a:r>
          </a:p>
          <a:p>
            <a:pPr lvl="1"/>
            <a:r>
              <a:rPr lang="en-US" dirty="0"/>
              <a:t>Eternal life</a:t>
            </a:r>
          </a:p>
          <a:p>
            <a:pPr lvl="1"/>
            <a:r>
              <a:rPr lang="en-US" dirty="0"/>
              <a:t>Forgiveness of sins</a:t>
            </a:r>
          </a:p>
          <a:p>
            <a:pPr lvl="1"/>
            <a:r>
              <a:rPr lang="en-US" dirty="0"/>
              <a:t>Contentment</a:t>
            </a:r>
          </a:p>
          <a:p>
            <a:pPr lvl="1"/>
            <a:r>
              <a:rPr lang="en-US" dirty="0"/>
              <a:t>Joy in the midst of difficulties</a:t>
            </a:r>
          </a:p>
          <a:p>
            <a:pPr lvl="1"/>
            <a:r>
              <a:rPr lang="en-US" dirty="0"/>
              <a:t>Meeting of our material needs</a:t>
            </a:r>
          </a:p>
          <a:p>
            <a:r>
              <a:rPr lang="en-US" dirty="0"/>
              <a:t>Have you placed all your hope on Him?</a:t>
            </a:r>
          </a:p>
          <a:p>
            <a:pPr lvl="1"/>
            <a:r>
              <a:rPr lang="en-US" dirty="0"/>
              <a:t>He cares for you</a:t>
            </a:r>
          </a:p>
          <a:p>
            <a:pPr lvl="1"/>
            <a:r>
              <a:rPr lang="en-US" dirty="0"/>
              <a:t>How do I know?</a:t>
            </a:r>
          </a:p>
          <a:p>
            <a:pPr lvl="2"/>
            <a:r>
              <a:rPr lang="en-US" dirty="0"/>
              <a:t>Look at the Cross of Calvary</a:t>
            </a:r>
          </a:p>
        </p:txBody>
      </p:sp>
    </p:spTree>
    <p:extLst>
      <p:ext uri="{BB962C8B-B14F-4D97-AF65-F5344CB8AC3E}">
        <p14:creationId xmlns:p14="http://schemas.microsoft.com/office/powerpoint/2010/main" val="327686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68EF7-3616-6940-B041-3B676A998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8DF39-C70F-3D44-94B1-1B38CC4F5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Giving is never an issue of money</a:t>
            </a:r>
          </a:p>
          <a:p>
            <a:pPr lvl="1"/>
            <a:r>
              <a:rPr lang="en-US" dirty="0"/>
              <a:t>It always is and always will be an issue of faith.</a:t>
            </a:r>
          </a:p>
          <a:p>
            <a:r>
              <a:rPr lang="en-US" dirty="0"/>
              <a:t>Perhaps the first question we need to ask is.</a:t>
            </a:r>
          </a:p>
          <a:p>
            <a:pPr lvl="1"/>
            <a:r>
              <a:rPr lang="en-US" dirty="0"/>
              <a:t>What is faith?</a:t>
            </a:r>
          </a:p>
          <a:p>
            <a:pPr lvl="1"/>
            <a:r>
              <a:rPr lang="en-US" dirty="0"/>
              <a:t>Hebrews 11:1</a:t>
            </a:r>
          </a:p>
          <a:p>
            <a:pPr lvl="2"/>
            <a:r>
              <a:rPr lang="en-US" dirty="0"/>
              <a:t>Note substance and conviction</a:t>
            </a:r>
          </a:p>
        </p:txBody>
      </p:sp>
    </p:spTree>
    <p:extLst>
      <p:ext uri="{BB962C8B-B14F-4D97-AF65-F5344CB8AC3E}">
        <p14:creationId xmlns:p14="http://schemas.microsoft.com/office/powerpoint/2010/main" val="447956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A3A51-BECC-9C44-BFC0-3D3F479DE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F5F86-9455-1B4E-B39B-B6402F065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really are three kinds of faith</a:t>
            </a:r>
          </a:p>
          <a:p>
            <a:pPr lvl="1"/>
            <a:r>
              <a:rPr lang="en-US" dirty="0"/>
              <a:t>Faith of the natural man</a:t>
            </a:r>
          </a:p>
          <a:p>
            <a:pPr lvl="1"/>
            <a:r>
              <a:rPr lang="en-US" dirty="0"/>
              <a:t>False faith</a:t>
            </a:r>
          </a:p>
          <a:p>
            <a:pPr lvl="1"/>
            <a:r>
              <a:rPr lang="en-US" dirty="0"/>
              <a:t>Supernatural faith</a:t>
            </a:r>
          </a:p>
          <a:p>
            <a:r>
              <a:rPr lang="en-US" dirty="0"/>
              <a:t>Natural faith of man</a:t>
            </a:r>
          </a:p>
          <a:p>
            <a:pPr lvl="1"/>
            <a:r>
              <a:rPr lang="en-US" dirty="0"/>
              <a:t>Illustrations</a:t>
            </a:r>
          </a:p>
        </p:txBody>
      </p:sp>
    </p:spTree>
    <p:extLst>
      <p:ext uri="{BB962C8B-B14F-4D97-AF65-F5344CB8AC3E}">
        <p14:creationId xmlns:p14="http://schemas.microsoft.com/office/powerpoint/2010/main" val="2698996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8D62F-C8AE-4B40-8E9F-4DA5D420E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09B83-4A3D-754E-B2DC-630AE8719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False faith</a:t>
            </a:r>
          </a:p>
          <a:p>
            <a:pPr lvl="1"/>
            <a:r>
              <a:rPr lang="en-US" dirty="0"/>
              <a:t>That faith somehow is a power in our lives</a:t>
            </a:r>
          </a:p>
          <a:p>
            <a:pPr lvl="1"/>
            <a:r>
              <a:rPr lang="en-US" dirty="0"/>
              <a:t>Acts 1:1-8</a:t>
            </a:r>
          </a:p>
          <a:p>
            <a:pPr lvl="2"/>
            <a:r>
              <a:rPr lang="en-US" dirty="0"/>
              <a:t>Do you see any mention of faith?</a:t>
            </a:r>
          </a:p>
          <a:p>
            <a:pPr lvl="2"/>
            <a:r>
              <a:rPr lang="en-US" dirty="0"/>
              <a:t>Is faith ever mentioned as power?</a:t>
            </a:r>
          </a:p>
          <a:p>
            <a:r>
              <a:rPr lang="en-US" dirty="0"/>
              <a:t>Galatians 2:20</a:t>
            </a:r>
          </a:p>
          <a:p>
            <a:r>
              <a:rPr lang="en-US" dirty="0"/>
              <a:t>Mark 11:22</a:t>
            </a:r>
          </a:p>
          <a:p>
            <a:pPr lvl="1"/>
            <a:r>
              <a:rPr lang="en-US" dirty="0"/>
              <a:t>The faith of God</a:t>
            </a:r>
          </a:p>
        </p:txBody>
      </p:sp>
    </p:spTree>
    <p:extLst>
      <p:ext uri="{BB962C8B-B14F-4D97-AF65-F5344CB8AC3E}">
        <p14:creationId xmlns:p14="http://schemas.microsoft.com/office/powerpoint/2010/main" val="316029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B011A-BCBA-1748-BB67-D7C82444E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52039-B487-934A-947C-65DD7427E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Commentaries</a:t>
            </a:r>
          </a:p>
          <a:p>
            <a:pPr lvl="1"/>
            <a:r>
              <a:rPr lang="en-US" dirty="0" err="1"/>
              <a:t>Ellicotts</a:t>
            </a:r>
            <a:r>
              <a:rPr lang="en-US" dirty="0"/>
              <a:t> expository for English language</a:t>
            </a:r>
          </a:p>
          <a:p>
            <a:pPr lvl="1"/>
            <a:r>
              <a:rPr lang="en-US" dirty="0"/>
              <a:t>Meyers NT… Exegetical</a:t>
            </a:r>
          </a:p>
          <a:p>
            <a:pPr lvl="1"/>
            <a:r>
              <a:rPr lang="en-US" dirty="0"/>
              <a:t>McLarens</a:t>
            </a:r>
          </a:p>
          <a:p>
            <a:pPr lvl="1"/>
            <a:r>
              <a:rPr lang="en-US" dirty="0"/>
              <a:t>Expositors Greek NT</a:t>
            </a:r>
          </a:p>
          <a:p>
            <a:pPr lvl="1"/>
            <a:r>
              <a:rPr lang="en-US" dirty="0"/>
              <a:t>Cambridge for schools and colleges</a:t>
            </a:r>
          </a:p>
          <a:p>
            <a:pPr lvl="1"/>
            <a:r>
              <a:rPr lang="en-US" dirty="0"/>
              <a:t>Pulpit Commentary</a:t>
            </a:r>
          </a:p>
        </p:txBody>
      </p:sp>
    </p:spTree>
    <p:extLst>
      <p:ext uri="{BB962C8B-B14F-4D97-AF65-F5344CB8AC3E}">
        <p14:creationId xmlns:p14="http://schemas.microsoft.com/office/powerpoint/2010/main" val="189060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412F7-A6D0-E146-80CF-764D49252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93372-EC0D-8841-A96D-C4E1375BF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354667"/>
            <a:ext cx="11338560" cy="53668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Bensons commentary</a:t>
            </a:r>
          </a:p>
          <a:p>
            <a:r>
              <a:rPr lang="en-US" dirty="0" err="1"/>
              <a:t>Vincents</a:t>
            </a:r>
            <a:r>
              <a:rPr lang="en-US" dirty="0"/>
              <a:t>’ word studies</a:t>
            </a:r>
          </a:p>
          <a:p>
            <a:r>
              <a:rPr lang="en-US" dirty="0"/>
              <a:t>Matthew Henry</a:t>
            </a:r>
          </a:p>
          <a:p>
            <a:r>
              <a:rPr lang="en-US" dirty="0"/>
              <a:t>A.T. Robertson… a foremost authority on Greek</a:t>
            </a:r>
          </a:p>
          <a:p>
            <a:pPr lvl="1"/>
            <a:r>
              <a:rPr lang="en-US" dirty="0" err="1"/>
              <a:t>Echete</a:t>
            </a:r>
            <a:r>
              <a:rPr lang="en-US" dirty="0"/>
              <a:t> </a:t>
            </a:r>
            <a:r>
              <a:rPr lang="en-US" dirty="0" err="1"/>
              <a:t>pisteuo</a:t>
            </a:r>
            <a:r>
              <a:rPr lang="en-US" dirty="0"/>
              <a:t> </a:t>
            </a:r>
            <a:r>
              <a:rPr lang="en-US" dirty="0" err="1"/>
              <a:t>theou</a:t>
            </a:r>
            <a:endParaRPr lang="en-US" dirty="0"/>
          </a:p>
          <a:p>
            <a:pPr lvl="2"/>
            <a:r>
              <a:rPr lang="en-US" dirty="0"/>
              <a:t>Objective genitive  form of noun “</a:t>
            </a:r>
            <a:r>
              <a:rPr lang="en-US" dirty="0" err="1"/>
              <a:t>theou</a:t>
            </a:r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897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88370-A3C7-2949-A2E9-C3964EAB8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B77BB-A016-7641-9430-9A38B7215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371600"/>
            <a:ext cx="11338560" cy="534987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A.T. Robertson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Theou</a:t>
            </a:r>
            <a:r>
              <a:rPr lang="en-US" dirty="0"/>
              <a:t>” is the object of the action</a:t>
            </a:r>
          </a:p>
          <a:p>
            <a:pPr lvl="1"/>
            <a:r>
              <a:rPr lang="en-US" dirty="0"/>
              <a:t>“it is not the faith that God has, but the faith of which God is the object”.</a:t>
            </a:r>
          </a:p>
          <a:p>
            <a:pPr lvl="1"/>
            <a:r>
              <a:rPr lang="en-US" dirty="0"/>
              <a:t>Faith by definition must be based on something greater than ourselves</a:t>
            </a:r>
          </a:p>
          <a:p>
            <a:r>
              <a:rPr lang="en-US" dirty="0"/>
              <a:t>Hebrews 11:6… what are we to believe?</a:t>
            </a:r>
          </a:p>
          <a:p>
            <a:pPr lvl="1"/>
            <a:r>
              <a:rPr lang="en-US" dirty="0"/>
              <a:t>That He is</a:t>
            </a:r>
          </a:p>
          <a:p>
            <a:pPr lvl="1"/>
            <a:r>
              <a:rPr lang="en-US" dirty="0"/>
              <a:t>He is a rewarder of those who diligently  seek Him</a:t>
            </a:r>
          </a:p>
        </p:txBody>
      </p:sp>
    </p:spTree>
    <p:extLst>
      <p:ext uri="{BB962C8B-B14F-4D97-AF65-F5344CB8AC3E}">
        <p14:creationId xmlns:p14="http://schemas.microsoft.com/office/powerpoint/2010/main" val="11626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DA13-C2F0-F743-BD7A-7D78F9B47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74F6A-1E80-514D-B467-FE6725571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Hebrews 11:1… Supernatural faith</a:t>
            </a:r>
          </a:p>
          <a:p>
            <a:pPr lvl="1"/>
            <a:r>
              <a:rPr lang="en-US" dirty="0"/>
              <a:t>Faith is</a:t>
            </a:r>
          </a:p>
          <a:p>
            <a:pPr lvl="2"/>
            <a:r>
              <a:rPr lang="en-US" dirty="0"/>
              <a:t>Substance of things hoped for</a:t>
            </a:r>
          </a:p>
          <a:p>
            <a:pPr lvl="3"/>
            <a:r>
              <a:rPr lang="en-US" dirty="0"/>
              <a:t>“assurance”</a:t>
            </a:r>
          </a:p>
          <a:p>
            <a:pPr lvl="2"/>
            <a:r>
              <a:rPr lang="en-US" dirty="0"/>
              <a:t>Evidence of things not seen</a:t>
            </a:r>
          </a:p>
          <a:p>
            <a:pPr lvl="3"/>
            <a:r>
              <a:rPr lang="en-US" dirty="0"/>
              <a:t>“conviction”</a:t>
            </a:r>
          </a:p>
          <a:p>
            <a:r>
              <a:rPr lang="en-US" dirty="0"/>
              <a:t>Meaning… ”we believe so strongly in what God said that we are willing to wrap our lives around His Word.”</a:t>
            </a:r>
          </a:p>
        </p:txBody>
      </p:sp>
    </p:spTree>
    <p:extLst>
      <p:ext uri="{BB962C8B-B14F-4D97-AF65-F5344CB8AC3E}">
        <p14:creationId xmlns:p14="http://schemas.microsoft.com/office/powerpoint/2010/main" val="19437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7276B-B346-574D-8F5F-EEE9E8D64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79F8E-C6DA-BC47-A166-4D93E14AF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is the source of such faith?</a:t>
            </a:r>
          </a:p>
          <a:p>
            <a:pPr lvl="1"/>
            <a:r>
              <a:rPr lang="en-US" dirty="0"/>
              <a:t>Ephesians 2:8-9</a:t>
            </a:r>
          </a:p>
          <a:p>
            <a:pPr lvl="2"/>
            <a:r>
              <a:rPr lang="en-US" dirty="0"/>
              <a:t>It is a gift of God</a:t>
            </a:r>
          </a:p>
          <a:p>
            <a:pPr lvl="2"/>
            <a:r>
              <a:rPr lang="en-US" dirty="0"/>
              <a:t>Is there an illustration of faith for us?</a:t>
            </a:r>
          </a:p>
          <a:p>
            <a:r>
              <a:rPr lang="en-US" dirty="0"/>
              <a:t>Hebrews 11:3</a:t>
            </a:r>
          </a:p>
          <a:p>
            <a:pPr lvl="1"/>
            <a:r>
              <a:rPr lang="en-US" dirty="0"/>
              <a:t>By faith we understand</a:t>
            </a:r>
          </a:p>
          <a:p>
            <a:pPr lvl="1"/>
            <a:r>
              <a:rPr lang="en-US" dirty="0"/>
              <a:t>Note the declarative statement</a:t>
            </a:r>
          </a:p>
          <a:p>
            <a:pPr lvl="2"/>
            <a:r>
              <a:rPr lang="en-US" dirty="0"/>
              <a:t>Everybody know this???</a:t>
            </a:r>
          </a:p>
        </p:txBody>
      </p:sp>
    </p:spTree>
    <p:extLst>
      <p:ext uri="{BB962C8B-B14F-4D97-AF65-F5344CB8AC3E}">
        <p14:creationId xmlns:p14="http://schemas.microsoft.com/office/powerpoint/2010/main" val="3632312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473</Words>
  <Application>Microsoft Office PowerPoint</Application>
  <PresentationFormat>Widescreen</PresentationFormat>
  <Paragraphs>99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Faith</vt:lpstr>
      <vt:lpstr>Faith</vt:lpstr>
      <vt:lpstr>Faith</vt:lpstr>
      <vt:lpstr>Faith </vt:lpstr>
      <vt:lpstr>Faith</vt:lpstr>
      <vt:lpstr>Faith</vt:lpstr>
      <vt:lpstr>Faith</vt:lpstr>
      <vt:lpstr>Faith </vt:lpstr>
      <vt:lpstr>Faith</vt:lpstr>
      <vt:lpstr>Faith</vt:lpstr>
      <vt:lpstr>Faith</vt:lpstr>
      <vt:lpstr>Faith</vt:lpstr>
      <vt:lpstr>Faith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29</cp:revision>
  <dcterms:created xsi:type="dcterms:W3CDTF">2019-12-16T14:17:55Z</dcterms:created>
  <dcterms:modified xsi:type="dcterms:W3CDTF">2020-02-13T14:56:11Z</dcterms:modified>
</cp:coreProperties>
</file>