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0"/>
    <p:restoredTop sz="94662"/>
  </p:normalViewPr>
  <p:slideViewPr>
    <p:cSldViewPr snapToGrid="0" snapToObjects="1">
      <p:cViewPr varScale="1">
        <p:scale>
          <a:sx n="81" d="100"/>
          <a:sy n="81" d="100"/>
        </p:scale>
        <p:origin x="8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Sowing and Reaping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II Corinthians 9:6-15</a:t>
            </a:r>
          </a:p>
          <a:p>
            <a:r>
              <a:rPr lang="en-US" dirty="0"/>
              <a:t>Isaiah 55:8-11</a:t>
            </a:r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B8082-28C5-EF44-AB38-15E162673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of sowing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3340F-81DB-614B-8A1D-9663B46F6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Seed can only reproduce itself</a:t>
            </a:r>
          </a:p>
          <a:p>
            <a:pPr lvl="1"/>
            <a:r>
              <a:rPr lang="en-US" dirty="0"/>
              <a:t>Sow money and possessions</a:t>
            </a:r>
          </a:p>
          <a:p>
            <a:pPr lvl="1"/>
            <a:r>
              <a:rPr lang="en-US" dirty="0"/>
              <a:t>What do you think God will give back?</a:t>
            </a:r>
          </a:p>
          <a:p>
            <a:r>
              <a:rPr lang="en-US" dirty="0"/>
              <a:t>Do not miss this next point</a:t>
            </a:r>
          </a:p>
          <a:p>
            <a:pPr lvl="1"/>
            <a:r>
              <a:rPr lang="en-US" dirty="0"/>
              <a:t>So that you may have abundance for every good work</a:t>
            </a:r>
          </a:p>
          <a:p>
            <a:pPr lvl="1"/>
            <a:r>
              <a:rPr lang="en-US" dirty="0"/>
              <a:t>God gives to you so that you will give again</a:t>
            </a:r>
          </a:p>
        </p:txBody>
      </p:sp>
    </p:spTree>
    <p:extLst>
      <p:ext uri="{BB962C8B-B14F-4D97-AF65-F5344CB8AC3E}">
        <p14:creationId xmlns:p14="http://schemas.microsoft.com/office/powerpoint/2010/main" val="367127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58C6D-EBC9-8848-8B4A-CB4969F44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God give to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321EC-F8A3-8743-9AC9-DA32A7029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 we can accumulate more wealth?</a:t>
            </a:r>
          </a:p>
          <a:p>
            <a:pPr lvl="1"/>
            <a:r>
              <a:rPr lang="en-US" dirty="0"/>
              <a:t>NO… so we can give all the more</a:t>
            </a:r>
          </a:p>
          <a:p>
            <a:r>
              <a:rPr lang="en-US" dirty="0"/>
              <a:t>Note II Corinthians 9:10</a:t>
            </a:r>
          </a:p>
          <a:p>
            <a:pPr lvl="1"/>
            <a:r>
              <a:rPr lang="en-US" dirty="0"/>
              <a:t>Supply seed to the “hoarder?”</a:t>
            </a:r>
          </a:p>
          <a:p>
            <a:pPr lvl="1"/>
            <a:r>
              <a:rPr lang="en-US" dirty="0"/>
              <a:t>No… multiply your seed for sowing</a:t>
            </a:r>
          </a:p>
          <a:p>
            <a:r>
              <a:rPr lang="en-US" dirty="0"/>
              <a:t>II Corinthians 9:11… enriched in everything for </a:t>
            </a:r>
          </a:p>
          <a:p>
            <a:pPr lvl="1"/>
            <a:r>
              <a:rPr lang="en-US" dirty="0"/>
              <a:t>All liberality… which produces</a:t>
            </a:r>
          </a:p>
          <a:p>
            <a:pPr lvl="2"/>
            <a:r>
              <a:rPr lang="en-US" dirty="0"/>
              <a:t>Thanksgiving to God… II Corinthians 9:12</a:t>
            </a:r>
          </a:p>
        </p:txBody>
      </p:sp>
    </p:spTree>
    <p:extLst>
      <p:ext uri="{BB962C8B-B14F-4D97-AF65-F5344CB8AC3E}">
        <p14:creationId xmlns:p14="http://schemas.microsoft.com/office/powerpoint/2010/main" val="131096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0F241-E9BC-DF45-ABBC-3A8F32D11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result of cheerful giving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6BAFD-1808-2B4C-91BC-37F966E0F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Proverbs 3:9-10</a:t>
            </a:r>
          </a:p>
          <a:p>
            <a:r>
              <a:rPr lang="en-US" dirty="0"/>
              <a:t>Story of Hetty Green…</a:t>
            </a:r>
          </a:p>
          <a:p>
            <a:pPr lvl="1"/>
            <a:r>
              <a:rPr lang="en-US" dirty="0"/>
              <a:t>Guinness book of world records as</a:t>
            </a:r>
          </a:p>
          <a:p>
            <a:pPr lvl="2"/>
            <a:r>
              <a:rPr lang="en-US" dirty="0"/>
              <a:t>Most misery person on earth</a:t>
            </a:r>
          </a:p>
          <a:p>
            <a:pPr lvl="2"/>
            <a:r>
              <a:rPr lang="en-US" dirty="0"/>
              <a:t>Never heated her apartment</a:t>
            </a:r>
          </a:p>
          <a:p>
            <a:pPr lvl="2"/>
            <a:r>
              <a:rPr lang="en-US" dirty="0"/>
              <a:t>Ate eggs, onions and dry oatmeal</a:t>
            </a:r>
          </a:p>
          <a:p>
            <a:pPr lvl="2"/>
            <a:r>
              <a:rPr lang="en-US" dirty="0"/>
              <a:t>Son Ned broke his leg…</a:t>
            </a:r>
          </a:p>
        </p:txBody>
      </p:sp>
    </p:spTree>
    <p:extLst>
      <p:ext uri="{BB962C8B-B14F-4D97-AF65-F5344CB8AC3E}">
        <p14:creationId xmlns:p14="http://schemas.microsoft.com/office/powerpoint/2010/main" val="319745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B2C69-A97A-C444-957E-28A061C4C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Cheerful?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8193F-4ACC-AF4F-84A6-28B0909EE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Hetty Green died in 1916</a:t>
            </a:r>
          </a:p>
          <a:p>
            <a:pPr lvl="1"/>
            <a:r>
              <a:rPr lang="en-US" dirty="0"/>
              <a:t>Had a stroke which caused her death over an argument about skimmed milk</a:t>
            </a:r>
          </a:p>
          <a:p>
            <a:pPr lvl="1"/>
            <a:r>
              <a:rPr lang="en-US" dirty="0"/>
              <a:t>When she died</a:t>
            </a:r>
          </a:p>
          <a:p>
            <a:pPr lvl="1"/>
            <a:r>
              <a:rPr lang="en-US" dirty="0"/>
              <a:t>Wealth was estimated to be between</a:t>
            </a:r>
          </a:p>
          <a:p>
            <a:pPr lvl="1"/>
            <a:r>
              <a:rPr lang="en-US" dirty="0"/>
              <a:t>$2.6 and $4.6 billion dollars</a:t>
            </a:r>
          </a:p>
        </p:txBody>
      </p:sp>
    </p:spTree>
    <p:extLst>
      <p:ext uri="{BB962C8B-B14F-4D97-AF65-F5344CB8AC3E}">
        <p14:creationId xmlns:p14="http://schemas.microsoft.com/office/powerpoint/2010/main" val="147056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851A2-1889-B449-AA73-2B83030F1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to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6BF67-B359-1D43-9C81-1611F4B07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Is that what you and I want as a legacy?</a:t>
            </a:r>
          </a:p>
          <a:p>
            <a:r>
              <a:rPr lang="en-US" dirty="0"/>
              <a:t>Or do we want to be</a:t>
            </a:r>
          </a:p>
          <a:p>
            <a:pPr lvl="1"/>
            <a:r>
              <a:rPr lang="en-US" dirty="0"/>
              <a:t>Loved by God</a:t>
            </a:r>
          </a:p>
          <a:p>
            <a:pPr lvl="1"/>
            <a:r>
              <a:rPr lang="en-US" dirty="0"/>
              <a:t>A cheerful giver</a:t>
            </a:r>
          </a:p>
          <a:p>
            <a:pPr lvl="1"/>
            <a:r>
              <a:rPr lang="en-US" dirty="0"/>
              <a:t>Believing God is able</a:t>
            </a:r>
          </a:p>
          <a:p>
            <a:pPr lvl="1"/>
            <a:r>
              <a:rPr lang="en-US" dirty="0"/>
              <a:t>Living by the motto</a:t>
            </a:r>
          </a:p>
          <a:p>
            <a:r>
              <a:rPr lang="en-US" dirty="0"/>
              <a:t>Give and it shall be given unto you</a:t>
            </a:r>
          </a:p>
        </p:txBody>
      </p:sp>
    </p:spTree>
    <p:extLst>
      <p:ext uri="{BB962C8B-B14F-4D97-AF65-F5344CB8AC3E}">
        <p14:creationId xmlns:p14="http://schemas.microsoft.com/office/powerpoint/2010/main" val="374156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B3108-C655-9749-8604-D3AEC8FF4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thoughts are not your thoughts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8BF43-F8AF-154F-98AF-AEB95BFC6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Luke 6:38</a:t>
            </a:r>
          </a:p>
          <a:p>
            <a:pPr lvl="1"/>
            <a:r>
              <a:rPr lang="en-US" dirty="0"/>
              <a:t>Note the progression</a:t>
            </a:r>
          </a:p>
          <a:p>
            <a:pPr lvl="1"/>
            <a:r>
              <a:rPr lang="en-US" dirty="0"/>
              <a:t>“Give and it shall be given to you.”</a:t>
            </a:r>
          </a:p>
          <a:p>
            <a:pPr lvl="1"/>
            <a:r>
              <a:rPr lang="en-US" dirty="0"/>
              <a:t>Exact opposite of what the world says</a:t>
            </a:r>
          </a:p>
          <a:p>
            <a:r>
              <a:rPr lang="en-US" dirty="0"/>
              <a:t>Why is that?</a:t>
            </a:r>
          </a:p>
          <a:p>
            <a:pPr lvl="1"/>
            <a:r>
              <a:rPr lang="en-US" dirty="0"/>
              <a:t>My thoughts are not your thoughts</a:t>
            </a:r>
          </a:p>
          <a:p>
            <a:pPr lvl="1"/>
            <a:r>
              <a:rPr lang="en-US" dirty="0"/>
              <a:t>My ways are not your ways.</a:t>
            </a:r>
          </a:p>
        </p:txBody>
      </p:sp>
    </p:spTree>
    <p:extLst>
      <p:ext uri="{BB962C8B-B14F-4D97-AF65-F5344CB8AC3E}">
        <p14:creationId xmlns:p14="http://schemas.microsoft.com/office/powerpoint/2010/main" val="68128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4B052-525D-C44A-B7DC-74FC6D00D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D43F2-4C64-3E4E-8AD5-7377988C2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Giving is never a issue of money</a:t>
            </a:r>
          </a:p>
          <a:p>
            <a:pPr lvl="1"/>
            <a:r>
              <a:rPr lang="en-US" dirty="0"/>
              <a:t>It is always an issue of faith</a:t>
            </a:r>
          </a:p>
          <a:p>
            <a:pPr lvl="1"/>
            <a:r>
              <a:rPr lang="en-US" dirty="0"/>
              <a:t>Do I really believe what God says in His Word?</a:t>
            </a:r>
          </a:p>
          <a:p>
            <a:pPr lvl="1"/>
            <a:r>
              <a:rPr lang="en-US" dirty="0"/>
              <a:t>I Kings 17:1-16</a:t>
            </a:r>
          </a:p>
          <a:p>
            <a:pPr lvl="2"/>
            <a:r>
              <a:rPr lang="en-US" dirty="0"/>
              <a:t>How would I react to Elijah?</a:t>
            </a:r>
          </a:p>
          <a:p>
            <a:pPr lvl="2"/>
            <a:r>
              <a:rPr lang="en-US" dirty="0"/>
              <a:t>How would you?</a:t>
            </a:r>
          </a:p>
        </p:txBody>
      </p:sp>
    </p:spTree>
    <p:extLst>
      <p:ext uri="{BB962C8B-B14F-4D97-AF65-F5344CB8AC3E}">
        <p14:creationId xmlns:p14="http://schemas.microsoft.com/office/powerpoint/2010/main" val="371883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D62C8-3851-4144-9800-C415163ED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64145-EBF5-FF45-B86B-DF3AA14B0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 II Corinthians 9:6… Note the word “bountifully”</a:t>
            </a:r>
          </a:p>
          <a:p>
            <a:pPr lvl="1"/>
            <a:r>
              <a:rPr lang="en-US" dirty="0"/>
              <a:t>Side note… ”With blessings”</a:t>
            </a:r>
          </a:p>
          <a:p>
            <a:pPr lvl="1"/>
            <a:r>
              <a:rPr lang="en-US" dirty="0"/>
              <a:t>Here is the question we must all ask</a:t>
            </a:r>
          </a:p>
          <a:p>
            <a:pPr lvl="1"/>
            <a:r>
              <a:rPr lang="en-US" dirty="0"/>
              <a:t>“Do I want to be blessed by God?”</a:t>
            </a:r>
          </a:p>
          <a:p>
            <a:pPr lvl="1"/>
            <a:r>
              <a:rPr lang="en-US" dirty="0"/>
              <a:t>Habakkuk 2:4… the righteous will live by ???</a:t>
            </a:r>
          </a:p>
          <a:p>
            <a:pPr lvl="1"/>
            <a:r>
              <a:rPr lang="en-US" dirty="0"/>
              <a:t>Proverbs 11:23-24</a:t>
            </a:r>
          </a:p>
          <a:p>
            <a:pPr lvl="2"/>
            <a:r>
              <a:rPr lang="en-US" dirty="0"/>
              <a:t>The generous man will be prosperous</a:t>
            </a:r>
          </a:p>
        </p:txBody>
      </p:sp>
    </p:spTree>
    <p:extLst>
      <p:ext uri="{BB962C8B-B14F-4D97-AF65-F5344CB8AC3E}">
        <p14:creationId xmlns:p14="http://schemas.microsoft.com/office/powerpoint/2010/main" val="179417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68125-6E7B-8140-BDBF-2BC7DACE1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something new to Scripture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0CDF0-83C0-3347-8473-14522629A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 who shall lose his life will ????? It.</a:t>
            </a:r>
          </a:p>
          <a:p>
            <a:r>
              <a:rPr lang="en-US" dirty="0"/>
              <a:t>If you confess Me before men, I will ????</a:t>
            </a:r>
          </a:p>
          <a:p>
            <a:r>
              <a:rPr lang="en-US" dirty="0"/>
              <a:t>Humble yourselves before the Lord and in due time He will ???? you up.</a:t>
            </a:r>
          </a:p>
          <a:p>
            <a:r>
              <a:rPr lang="en-US" dirty="0"/>
              <a:t>Test Me in this and see if I will not open the windows of heaven and ?????</a:t>
            </a:r>
          </a:p>
          <a:p>
            <a:r>
              <a:rPr lang="en-US" dirty="0"/>
              <a:t>Remember the widow of Zarephath?</a:t>
            </a:r>
          </a:p>
        </p:txBody>
      </p:sp>
    </p:spTree>
    <p:extLst>
      <p:ext uri="{BB962C8B-B14F-4D97-AF65-F5344CB8AC3E}">
        <p14:creationId xmlns:p14="http://schemas.microsoft.com/office/powerpoint/2010/main" val="393039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A1F93-14F0-014C-929D-0BC36CDC0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 the Blessings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4F8CA-CFDC-0249-BD6F-2FDFAF5BA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Love of God</a:t>
            </a:r>
          </a:p>
          <a:p>
            <a:pPr lvl="1"/>
            <a:r>
              <a:rPr lang="en-US" dirty="0"/>
              <a:t>Note vs 7</a:t>
            </a:r>
          </a:p>
          <a:p>
            <a:pPr lvl="1"/>
            <a:r>
              <a:rPr lang="en-US" dirty="0"/>
              <a:t>For God ”LOVES” a cheerful giver</a:t>
            </a:r>
          </a:p>
          <a:p>
            <a:pPr lvl="2"/>
            <a:r>
              <a:rPr lang="en-US" dirty="0"/>
              <a:t>Opportunity for every believer</a:t>
            </a:r>
          </a:p>
          <a:p>
            <a:pPr lvl="3"/>
            <a:r>
              <a:rPr lang="en-US" dirty="0"/>
              <a:t>“Must do”</a:t>
            </a:r>
          </a:p>
          <a:p>
            <a:pPr lvl="3"/>
            <a:r>
              <a:rPr lang="en-US" dirty="0"/>
              <a:t>What he or she has purposed in their heart… nothing mandatory here</a:t>
            </a:r>
          </a:p>
          <a:p>
            <a:r>
              <a:rPr lang="en-US" dirty="0"/>
              <a:t>Simple… loved through a giving heart</a:t>
            </a:r>
          </a:p>
        </p:txBody>
      </p:sp>
    </p:spTree>
    <p:extLst>
      <p:ext uri="{BB962C8B-B14F-4D97-AF65-F5344CB8AC3E}">
        <p14:creationId xmlns:p14="http://schemas.microsoft.com/office/powerpoint/2010/main" val="109364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5171D-E483-734D-9347-03C9D2449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is a matter of the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8B338-5743-C541-95AB-DC5D131FD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Note…</a:t>
            </a:r>
          </a:p>
          <a:p>
            <a:pPr lvl="1"/>
            <a:r>
              <a:rPr lang="en-US" dirty="0"/>
              <a:t>Not grudgingly</a:t>
            </a:r>
          </a:p>
          <a:p>
            <a:pPr lvl="2"/>
            <a:r>
              <a:rPr lang="en-US" dirty="0"/>
              <a:t>Matter of your own heart </a:t>
            </a:r>
          </a:p>
          <a:p>
            <a:pPr lvl="1"/>
            <a:r>
              <a:rPr lang="en-US" dirty="0"/>
              <a:t>Or under compulsion</a:t>
            </a:r>
          </a:p>
          <a:p>
            <a:pPr lvl="2"/>
            <a:r>
              <a:rPr lang="en-US" dirty="0"/>
              <a:t>Not because it is expected of you</a:t>
            </a:r>
          </a:p>
          <a:p>
            <a:pPr lvl="2"/>
            <a:r>
              <a:rPr lang="en-US" dirty="0"/>
              <a:t>Someone tells you this is how you get rich</a:t>
            </a:r>
          </a:p>
          <a:p>
            <a:r>
              <a:rPr lang="en-US" dirty="0"/>
              <a:t>Leads to the second blessing</a:t>
            </a:r>
          </a:p>
          <a:p>
            <a:pPr lvl="1"/>
            <a:r>
              <a:rPr lang="en-US" dirty="0"/>
              <a:t>Generosity from God</a:t>
            </a:r>
          </a:p>
        </p:txBody>
      </p:sp>
    </p:spTree>
    <p:extLst>
      <p:ext uri="{BB962C8B-B14F-4D97-AF65-F5344CB8AC3E}">
        <p14:creationId xmlns:p14="http://schemas.microsoft.com/office/powerpoint/2010/main" val="116103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67129-2CB8-4C43-8461-662E9CF5E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Generosity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05933-5535-5449-B07D-40CDF62C8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II Corinthians 9:8… All grace abound to you</a:t>
            </a:r>
          </a:p>
          <a:p>
            <a:pPr lvl="1"/>
            <a:r>
              <a:rPr lang="en-US" dirty="0"/>
              <a:t>Note….the word “all”</a:t>
            </a:r>
          </a:p>
          <a:p>
            <a:pPr lvl="2"/>
            <a:r>
              <a:rPr lang="en-US" dirty="0"/>
              <a:t>All grace</a:t>
            </a:r>
          </a:p>
          <a:p>
            <a:pPr lvl="2"/>
            <a:r>
              <a:rPr lang="en-US" dirty="0"/>
              <a:t>Always having… present tense</a:t>
            </a:r>
          </a:p>
          <a:p>
            <a:pPr lvl="2"/>
            <a:r>
              <a:rPr lang="en-US" dirty="0"/>
              <a:t>All sufficiency</a:t>
            </a:r>
          </a:p>
          <a:p>
            <a:pPr lvl="2"/>
            <a:r>
              <a:rPr lang="en-US" dirty="0"/>
              <a:t>In everything… all things</a:t>
            </a:r>
          </a:p>
          <a:p>
            <a:pPr lvl="2"/>
            <a:r>
              <a:rPr lang="en-US" dirty="0"/>
              <a:t>Abundance for every good work</a:t>
            </a:r>
          </a:p>
        </p:txBody>
      </p:sp>
    </p:spTree>
    <p:extLst>
      <p:ext uri="{BB962C8B-B14F-4D97-AF65-F5344CB8AC3E}">
        <p14:creationId xmlns:p14="http://schemas.microsoft.com/office/powerpoint/2010/main" val="123514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63E44-115F-A94E-81E2-C242047A9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believe?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FB5D3-20F8-ED4B-A967-BD64747CA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 Corinthians 2:5… faith would not rest on men</a:t>
            </a:r>
          </a:p>
          <a:p>
            <a:pPr lvl="1"/>
            <a:r>
              <a:rPr lang="en-US" dirty="0"/>
              <a:t>But on the power of God</a:t>
            </a:r>
          </a:p>
          <a:p>
            <a:pPr lvl="2"/>
            <a:r>
              <a:rPr lang="en-US" dirty="0"/>
              <a:t>Daniel 3:17-18</a:t>
            </a:r>
          </a:p>
          <a:p>
            <a:pPr lvl="2"/>
            <a:r>
              <a:rPr lang="en-US" dirty="0"/>
              <a:t>Story of four dollars</a:t>
            </a:r>
          </a:p>
          <a:p>
            <a:pPr lvl="2"/>
            <a:r>
              <a:rPr lang="en-US" dirty="0"/>
              <a:t>Philippians 4:19… and my God will…</a:t>
            </a:r>
          </a:p>
          <a:p>
            <a:r>
              <a:rPr lang="en-US" dirty="0"/>
              <a:t>Law of sowing</a:t>
            </a:r>
          </a:p>
        </p:txBody>
      </p:sp>
    </p:spTree>
    <p:extLst>
      <p:ext uri="{BB962C8B-B14F-4D97-AF65-F5344CB8AC3E}">
        <p14:creationId xmlns:p14="http://schemas.microsoft.com/office/powerpoint/2010/main" val="270126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607</Words>
  <Application>Microsoft Office PowerPoint</Application>
  <PresentationFormat>Widescreen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Sowing and Reaping</vt:lpstr>
      <vt:lpstr>My thoughts are not your thoughts </vt:lpstr>
      <vt:lpstr>Act of Faith</vt:lpstr>
      <vt:lpstr>Act of Faith</vt:lpstr>
      <vt:lpstr>Not something new to Scripture</vt:lpstr>
      <vt:lpstr>Note the Blessings of God</vt:lpstr>
      <vt:lpstr>Giving is a matter of the heart</vt:lpstr>
      <vt:lpstr>Generosity from God</vt:lpstr>
      <vt:lpstr>What do we believe?</vt:lpstr>
      <vt:lpstr>Law of sowing</vt:lpstr>
      <vt:lpstr>Why does God give to us?</vt:lpstr>
      <vt:lpstr>The result of cheerful giving</vt:lpstr>
      <vt:lpstr>Cheerful?</vt:lpstr>
      <vt:lpstr>Application to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28</cp:revision>
  <cp:lastPrinted>2020-02-02T13:43:47Z</cp:lastPrinted>
  <dcterms:created xsi:type="dcterms:W3CDTF">2019-12-16T14:17:55Z</dcterms:created>
  <dcterms:modified xsi:type="dcterms:W3CDTF">2020-02-13T14:49:24Z</dcterms:modified>
</cp:coreProperties>
</file>