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09"/>
  </p:normalViewPr>
  <p:slideViewPr>
    <p:cSldViewPr snapToGrid="0" snapToObjects="1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Lord’s Supper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 Corinthians 11:23-34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F16DA-2DD4-4444-B12D-5902F8B64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Lord’s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C2B0C-0779-584A-BE3C-723E71A57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 Corinthians 11:23-26; Luke 22:14-20</a:t>
            </a:r>
          </a:p>
          <a:p>
            <a:pPr lvl="1"/>
            <a:r>
              <a:rPr lang="en-US" dirty="0"/>
              <a:t>This is My body</a:t>
            </a:r>
          </a:p>
          <a:p>
            <a:pPr lvl="1"/>
            <a:r>
              <a:rPr lang="en-US" dirty="0"/>
              <a:t>This is My blood</a:t>
            </a:r>
          </a:p>
          <a:p>
            <a:pPr lvl="2"/>
            <a:r>
              <a:rPr lang="en-US" dirty="0"/>
              <a:t>The meal is not about Egypt</a:t>
            </a:r>
          </a:p>
          <a:p>
            <a:pPr lvl="2"/>
            <a:r>
              <a:rPr lang="en-US" dirty="0"/>
              <a:t>It is about what I (Jesus) have done for you</a:t>
            </a:r>
          </a:p>
          <a:p>
            <a:pPr lvl="3"/>
            <a:r>
              <a:rPr lang="en-US" dirty="0"/>
              <a:t>Released you from bondage to sin</a:t>
            </a:r>
          </a:p>
          <a:p>
            <a:pPr lvl="3"/>
            <a:r>
              <a:rPr lang="en-US" dirty="0"/>
              <a:t>Prepared a promised eternal home for you</a:t>
            </a:r>
          </a:p>
        </p:txBody>
      </p:sp>
    </p:spTree>
    <p:extLst>
      <p:ext uri="{BB962C8B-B14F-4D97-AF65-F5344CB8AC3E}">
        <p14:creationId xmlns:p14="http://schemas.microsoft.com/office/powerpoint/2010/main" val="50553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B4AC3-6D51-984D-AB32-3027ADD09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Lord’s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DABCE-BE7C-584C-A324-D3FC9F45B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do in “remembrance” of me</a:t>
            </a:r>
          </a:p>
          <a:p>
            <a:pPr lvl="1"/>
            <a:r>
              <a:rPr lang="en-US" dirty="0"/>
              <a:t>There is no salvation in the emblems</a:t>
            </a:r>
          </a:p>
          <a:p>
            <a:pPr lvl="1"/>
            <a:r>
              <a:rPr lang="en-US" dirty="0"/>
              <a:t>There is no forgiveness of sins in the emblems</a:t>
            </a:r>
          </a:p>
          <a:p>
            <a:r>
              <a:rPr lang="en-US" dirty="0"/>
              <a:t>This is My body?</a:t>
            </a:r>
          </a:p>
          <a:p>
            <a:pPr lvl="1"/>
            <a:r>
              <a:rPr lang="en-US" dirty="0"/>
              <a:t>What does this bread represent?</a:t>
            </a:r>
          </a:p>
          <a:p>
            <a:pPr lvl="2"/>
            <a:r>
              <a:rPr lang="en-US" dirty="0"/>
              <a:t>The total incarnation of Christ (John 1:14)</a:t>
            </a:r>
          </a:p>
          <a:p>
            <a:pPr lvl="2"/>
            <a:r>
              <a:rPr lang="en-US" dirty="0"/>
              <a:t>Is for you, is for you, is for you</a:t>
            </a:r>
          </a:p>
          <a:p>
            <a:pPr lvl="2"/>
            <a:r>
              <a:rPr lang="en-US" dirty="0"/>
              <a:t>Broken… John 19:31-36</a:t>
            </a:r>
          </a:p>
        </p:txBody>
      </p:sp>
    </p:spTree>
    <p:extLst>
      <p:ext uri="{BB962C8B-B14F-4D97-AF65-F5344CB8AC3E}">
        <p14:creationId xmlns:p14="http://schemas.microsoft.com/office/powerpoint/2010/main" val="130202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753FC-DDBF-AF42-8AEC-8F0992269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Lords’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D275D-391F-764B-856C-3CFB77A53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Why does Jesus want us to remember all this?</a:t>
            </a:r>
          </a:p>
          <a:p>
            <a:pPr lvl="1"/>
            <a:r>
              <a:rPr lang="en-US" dirty="0"/>
              <a:t>All insults, all the rejections, all the lies about Him, all the sufferings</a:t>
            </a:r>
          </a:p>
          <a:p>
            <a:pPr lvl="1"/>
            <a:r>
              <a:rPr lang="en-US" dirty="0"/>
              <a:t>Were all for you and me</a:t>
            </a:r>
          </a:p>
          <a:p>
            <a:r>
              <a:rPr lang="en-US" dirty="0"/>
              <a:t>What is Jesus asking of us in this celebration?</a:t>
            </a:r>
          </a:p>
          <a:p>
            <a:pPr lvl="1"/>
            <a:r>
              <a:rPr lang="en-US" dirty="0"/>
              <a:t>Just remember…</a:t>
            </a:r>
          </a:p>
          <a:p>
            <a:pPr lvl="2"/>
            <a:r>
              <a:rPr lang="en-US" dirty="0"/>
              <a:t>Every day… remember, remember…</a:t>
            </a:r>
          </a:p>
        </p:txBody>
      </p:sp>
    </p:spTree>
    <p:extLst>
      <p:ext uri="{BB962C8B-B14F-4D97-AF65-F5344CB8AC3E}">
        <p14:creationId xmlns:p14="http://schemas.microsoft.com/office/powerpoint/2010/main" val="351206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7E3C3-AEEB-6F4C-B58B-AEEBA69A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Lord’s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3C858-28AC-0542-9E43-BCFFDA555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new covenant </a:t>
            </a:r>
          </a:p>
          <a:p>
            <a:pPr lvl="1"/>
            <a:r>
              <a:rPr lang="en-US" dirty="0"/>
              <a:t>O.T. covenants were always ratified by blood (Genesis 15)</a:t>
            </a:r>
          </a:p>
          <a:p>
            <a:pPr lvl="1"/>
            <a:r>
              <a:rPr lang="en-US" dirty="0"/>
              <a:t>So is this new covenant… a new promise</a:t>
            </a:r>
          </a:p>
          <a:p>
            <a:pPr lvl="1"/>
            <a:r>
              <a:rPr lang="en-US" dirty="0"/>
              <a:t>I will forgive your sins forever</a:t>
            </a:r>
          </a:p>
          <a:p>
            <a:pPr lvl="1"/>
            <a:r>
              <a:rPr lang="en-US" dirty="0"/>
              <a:t>I will seal this promise with My blood</a:t>
            </a:r>
          </a:p>
          <a:p>
            <a:pPr lvl="2"/>
            <a:r>
              <a:rPr lang="en-US" dirty="0"/>
              <a:t>Hebrews 10:11-17</a:t>
            </a:r>
          </a:p>
        </p:txBody>
      </p:sp>
    </p:spTree>
    <p:extLst>
      <p:ext uri="{BB962C8B-B14F-4D97-AF65-F5344CB8AC3E}">
        <p14:creationId xmlns:p14="http://schemas.microsoft.com/office/powerpoint/2010/main" val="285873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5C8EF-C90B-5B47-A506-4DA4658F9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Lord’s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D3F21-6A8B-274C-8CF1-CFEB49EED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is my part of the new covenant?</a:t>
            </a:r>
          </a:p>
          <a:p>
            <a:pPr lvl="1"/>
            <a:r>
              <a:rPr lang="en-US" dirty="0"/>
              <a:t>Believe on the Lord Jesus Christ</a:t>
            </a:r>
          </a:p>
          <a:p>
            <a:pPr lvl="1"/>
            <a:r>
              <a:rPr lang="en-US" dirty="0"/>
              <a:t>Renew your commitment to Him</a:t>
            </a:r>
          </a:p>
          <a:p>
            <a:pPr lvl="2"/>
            <a:r>
              <a:rPr lang="en-US" dirty="0"/>
              <a:t>“as often as you eat this bread and drink this cup”</a:t>
            </a:r>
          </a:p>
          <a:p>
            <a:pPr lvl="2"/>
            <a:r>
              <a:rPr lang="en-US" dirty="0"/>
              <a:t>“Until He comes”</a:t>
            </a:r>
          </a:p>
          <a:p>
            <a:pPr lvl="2"/>
            <a:r>
              <a:rPr lang="en-US" dirty="0"/>
              <a:t>He is coming back again…</a:t>
            </a:r>
          </a:p>
          <a:p>
            <a:pPr lvl="2"/>
            <a:r>
              <a:rPr lang="en-US" dirty="0"/>
              <a:t>Proclaim it loudly</a:t>
            </a:r>
          </a:p>
        </p:txBody>
      </p:sp>
    </p:spTree>
    <p:extLst>
      <p:ext uri="{BB962C8B-B14F-4D97-AF65-F5344CB8AC3E}">
        <p14:creationId xmlns:p14="http://schemas.microsoft.com/office/powerpoint/2010/main" val="95944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9C04E-7BD6-3346-9F1F-6D5AE5A54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Lord’s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1389-88DD-DB4F-A828-D306B7A5A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24000"/>
            <a:ext cx="11338560" cy="5197475"/>
          </a:xfrm>
        </p:spPr>
        <p:txBody>
          <a:bodyPr>
            <a:normAutofit/>
          </a:bodyPr>
          <a:lstStyle/>
          <a:p>
            <a:r>
              <a:rPr lang="en-US" dirty="0"/>
              <a:t>Insight into this Supper is given</a:t>
            </a:r>
          </a:p>
          <a:p>
            <a:pPr lvl="1"/>
            <a:r>
              <a:rPr lang="en-US" dirty="0"/>
              <a:t>John 6:41-51</a:t>
            </a:r>
          </a:p>
          <a:p>
            <a:pPr lvl="2"/>
            <a:r>
              <a:rPr lang="en-US" dirty="0"/>
              <a:t>Incarnation of Jesus Christ</a:t>
            </a:r>
          </a:p>
          <a:p>
            <a:pPr lvl="2"/>
            <a:r>
              <a:rPr lang="en-US" dirty="0"/>
              <a:t>He is the manna from heaven</a:t>
            </a:r>
          </a:p>
          <a:p>
            <a:pPr lvl="1"/>
            <a:r>
              <a:rPr lang="en-US" dirty="0"/>
              <a:t>Unless you eat my flesh John 6:53</a:t>
            </a:r>
          </a:p>
          <a:p>
            <a:pPr lvl="2"/>
            <a:r>
              <a:rPr lang="en-US" dirty="0"/>
              <a:t>Eating means taking into your most inner being</a:t>
            </a:r>
          </a:p>
        </p:txBody>
      </p:sp>
    </p:spTree>
    <p:extLst>
      <p:ext uri="{BB962C8B-B14F-4D97-AF65-F5344CB8AC3E}">
        <p14:creationId xmlns:p14="http://schemas.microsoft.com/office/powerpoint/2010/main" val="425700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90C20-3202-B24E-84A7-31545F0D7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Lord’s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F979A-C417-6D44-8CAC-14AEDD19D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10145"/>
            <a:ext cx="11338560" cy="52113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Unless you drink my blood</a:t>
            </a:r>
          </a:p>
          <a:p>
            <a:pPr lvl="1"/>
            <a:r>
              <a:rPr lang="en-US" dirty="0"/>
              <a:t>Unless you accept my atonement for your sins</a:t>
            </a:r>
          </a:p>
          <a:p>
            <a:pPr lvl="1"/>
            <a:r>
              <a:rPr lang="en-US" dirty="0"/>
              <a:t>You cannot have eternal life (John 6:54)</a:t>
            </a:r>
          </a:p>
          <a:p>
            <a:r>
              <a:rPr lang="en-US" dirty="0"/>
              <a:t>While these are figurative (John 6:52)</a:t>
            </a:r>
          </a:p>
          <a:p>
            <a:pPr lvl="1"/>
            <a:r>
              <a:rPr lang="en-US" dirty="0"/>
              <a:t>Essential that we believe He was God in the flesh</a:t>
            </a:r>
          </a:p>
          <a:p>
            <a:pPr lvl="1"/>
            <a:r>
              <a:rPr lang="en-US" dirty="0"/>
              <a:t>Essential that we believe His blood satisfied the penalty of our sins</a:t>
            </a:r>
          </a:p>
        </p:txBody>
      </p:sp>
    </p:spTree>
    <p:extLst>
      <p:ext uri="{BB962C8B-B14F-4D97-AF65-F5344CB8AC3E}">
        <p14:creationId xmlns:p14="http://schemas.microsoft.com/office/powerpoint/2010/main" val="15060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2F4EB-8836-244B-995D-45DDDD559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Lord’s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CFFFD-D528-DF4A-A44C-BC91E0AEE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was happening in Corinth?</a:t>
            </a:r>
          </a:p>
          <a:p>
            <a:pPr lvl="1"/>
            <a:r>
              <a:rPr lang="en-US" dirty="0"/>
              <a:t>I Corinthians 1:11-17… bickering in the church</a:t>
            </a:r>
          </a:p>
          <a:p>
            <a:pPr lvl="1"/>
            <a:r>
              <a:rPr lang="en-US" dirty="0"/>
              <a:t>I Corinthians 5:1… Allowance for sin</a:t>
            </a:r>
          </a:p>
          <a:p>
            <a:pPr lvl="1"/>
            <a:r>
              <a:rPr lang="en-US" dirty="0"/>
              <a:t>I Corinthians 6:9-11… Some baggage of the past</a:t>
            </a:r>
          </a:p>
          <a:p>
            <a:pPr lvl="1"/>
            <a:r>
              <a:rPr lang="en-US" dirty="0"/>
              <a:t>I Corinthians 8:1-12… arguing over foods</a:t>
            </a:r>
          </a:p>
          <a:p>
            <a:r>
              <a:rPr lang="en-US" dirty="0"/>
              <a:t>All this added to the situation found in </a:t>
            </a:r>
            <a:br>
              <a:rPr lang="en-US" dirty="0"/>
            </a:br>
            <a:r>
              <a:rPr lang="en-US" dirty="0"/>
              <a:t>I Corinthians 11:17-22</a:t>
            </a:r>
          </a:p>
        </p:txBody>
      </p:sp>
    </p:spTree>
    <p:extLst>
      <p:ext uri="{BB962C8B-B14F-4D97-AF65-F5344CB8AC3E}">
        <p14:creationId xmlns:p14="http://schemas.microsoft.com/office/powerpoint/2010/main" val="131947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183A5-DC47-224C-AC11-0790ECE00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Lord’s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589CA-BC86-414C-8C57-0CCB86E99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/>
              <a:t>I Corinthians 11:20</a:t>
            </a:r>
          </a:p>
          <a:p>
            <a:pPr lvl="1"/>
            <a:r>
              <a:rPr lang="en-US" dirty="0"/>
              <a:t>You are not eating the Lord’s Supper</a:t>
            </a:r>
          </a:p>
          <a:p>
            <a:pPr lvl="2"/>
            <a:r>
              <a:rPr lang="en-US" dirty="0"/>
              <a:t>Something else</a:t>
            </a:r>
          </a:p>
          <a:p>
            <a:pPr lvl="3"/>
            <a:r>
              <a:rPr lang="en-US" dirty="0"/>
              <a:t>I Corinthians 11:21-22 … no sharing, no concern for each other, getting drunk and others went home hungry</a:t>
            </a:r>
          </a:p>
          <a:p>
            <a:r>
              <a:rPr lang="en-US" dirty="0"/>
              <a:t>It is impossible that you are eating His Supper</a:t>
            </a:r>
          </a:p>
        </p:txBody>
      </p:sp>
    </p:spTree>
    <p:extLst>
      <p:ext uri="{BB962C8B-B14F-4D97-AF65-F5344CB8AC3E}">
        <p14:creationId xmlns:p14="http://schemas.microsoft.com/office/powerpoint/2010/main" val="284502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D80F1-D51B-8041-8E81-8CA325612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Lord’s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24B33-59DA-F348-9C77-482C63939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 received from the Lord</a:t>
            </a:r>
          </a:p>
          <a:p>
            <a:pPr lvl="1"/>
            <a:r>
              <a:rPr lang="en-US" dirty="0"/>
              <a:t>Galatians 1:11-18</a:t>
            </a:r>
          </a:p>
          <a:p>
            <a:pPr lvl="2"/>
            <a:r>
              <a:rPr lang="en-US" dirty="0"/>
              <a:t>Gospels not yet written</a:t>
            </a:r>
          </a:p>
          <a:p>
            <a:pPr lvl="2"/>
            <a:r>
              <a:rPr lang="en-US" dirty="0"/>
              <a:t>This is a direct revelation of the Holy Spirit</a:t>
            </a:r>
          </a:p>
          <a:p>
            <a:r>
              <a:rPr lang="en-US" dirty="0"/>
              <a:t>On the night He was betrayed</a:t>
            </a:r>
          </a:p>
          <a:p>
            <a:pPr lvl="1"/>
            <a:r>
              <a:rPr lang="en-US" dirty="0"/>
              <a:t>What night?</a:t>
            </a:r>
          </a:p>
          <a:p>
            <a:pPr lvl="1"/>
            <a:r>
              <a:rPr lang="en-US" dirty="0"/>
              <a:t>Passover night</a:t>
            </a:r>
          </a:p>
        </p:txBody>
      </p:sp>
    </p:spTree>
    <p:extLst>
      <p:ext uri="{BB962C8B-B14F-4D97-AF65-F5344CB8AC3E}">
        <p14:creationId xmlns:p14="http://schemas.microsoft.com/office/powerpoint/2010/main" val="48041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C8335-A292-0C4B-8CD3-A3AD584C5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Lord’s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C7362-BBB2-5A43-BEA9-DA53440D9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Exodus 12:1-13</a:t>
            </a:r>
          </a:p>
          <a:p>
            <a:pPr lvl="1"/>
            <a:r>
              <a:rPr lang="en-US" dirty="0"/>
              <a:t>Passover meal of Jesus day and today</a:t>
            </a:r>
          </a:p>
          <a:p>
            <a:pPr lvl="2"/>
            <a:r>
              <a:rPr lang="en-US" dirty="0"/>
              <a:t>4 cups</a:t>
            </a:r>
          </a:p>
          <a:p>
            <a:pPr lvl="3"/>
            <a:r>
              <a:rPr lang="en-US" dirty="0"/>
              <a:t>First the cup of blessing</a:t>
            </a:r>
          </a:p>
          <a:p>
            <a:pPr lvl="4"/>
            <a:r>
              <a:rPr lang="en-US" dirty="0"/>
              <a:t>Kiddush</a:t>
            </a:r>
          </a:p>
          <a:p>
            <a:pPr lvl="4"/>
            <a:r>
              <a:rPr lang="en-US" dirty="0"/>
              <a:t>Red wine… symbol of blood</a:t>
            </a:r>
          </a:p>
          <a:p>
            <a:pPr lvl="2"/>
            <a:r>
              <a:rPr lang="en-US" dirty="0"/>
              <a:t>Eating of the bitter herbs</a:t>
            </a:r>
          </a:p>
        </p:txBody>
      </p:sp>
    </p:spTree>
    <p:extLst>
      <p:ext uri="{BB962C8B-B14F-4D97-AF65-F5344CB8AC3E}">
        <p14:creationId xmlns:p14="http://schemas.microsoft.com/office/powerpoint/2010/main" val="276098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88223-592D-F64D-8D34-F14B7F0F1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Lord’s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773C7-1021-9C46-9DF4-FEE5BE805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Then a lesson on the meaning of Passover</a:t>
            </a:r>
          </a:p>
          <a:p>
            <a:pPr lvl="1"/>
            <a:r>
              <a:rPr lang="en-US" dirty="0"/>
              <a:t>Singing of first part of the “</a:t>
            </a:r>
            <a:r>
              <a:rPr lang="en-US" dirty="0" err="1"/>
              <a:t>hallel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Psalm 113-115</a:t>
            </a:r>
          </a:p>
          <a:p>
            <a:r>
              <a:rPr lang="en-US" dirty="0"/>
              <a:t>Second cup would be taken</a:t>
            </a:r>
          </a:p>
          <a:p>
            <a:pPr lvl="1"/>
            <a:r>
              <a:rPr lang="en-US" dirty="0"/>
              <a:t>Bread would be broken</a:t>
            </a:r>
          </a:p>
          <a:p>
            <a:pPr lvl="1"/>
            <a:r>
              <a:rPr lang="en-US" dirty="0"/>
              <a:t>Meal would be eaten</a:t>
            </a:r>
          </a:p>
        </p:txBody>
      </p:sp>
    </p:spTree>
    <p:extLst>
      <p:ext uri="{BB962C8B-B14F-4D97-AF65-F5344CB8AC3E}">
        <p14:creationId xmlns:p14="http://schemas.microsoft.com/office/powerpoint/2010/main" val="141191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DC051-4117-9D46-B64E-C71E6E3B9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Lord’s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9B325-C877-F649-8B7D-E99973D63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third cup would be served</a:t>
            </a:r>
          </a:p>
          <a:p>
            <a:pPr lvl="1"/>
            <a:r>
              <a:rPr lang="en-US" dirty="0"/>
              <a:t>Rest of the “</a:t>
            </a:r>
            <a:r>
              <a:rPr lang="en-US" dirty="0" err="1"/>
              <a:t>hallel</a:t>
            </a:r>
            <a:r>
              <a:rPr lang="en-US" dirty="0"/>
              <a:t>” would be sung</a:t>
            </a:r>
          </a:p>
          <a:p>
            <a:pPr lvl="1"/>
            <a:r>
              <a:rPr lang="en-US" dirty="0"/>
              <a:t>Psalm 116-118</a:t>
            </a:r>
          </a:p>
          <a:p>
            <a:pPr lvl="1"/>
            <a:r>
              <a:rPr lang="en-US" dirty="0"/>
              <a:t>Matthew 26:30</a:t>
            </a:r>
          </a:p>
          <a:p>
            <a:r>
              <a:rPr lang="en-US" dirty="0"/>
              <a:t>Fourth cup would be served (Matthew 26: 29)</a:t>
            </a:r>
          </a:p>
          <a:p>
            <a:pPr lvl="1"/>
            <a:r>
              <a:rPr lang="en-US" dirty="0"/>
              <a:t>Celebrate the coming kingdom</a:t>
            </a:r>
          </a:p>
          <a:p>
            <a:r>
              <a:rPr lang="en-US" dirty="0"/>
              <a:t>Gospel renditions follow this pattern</a:t>
            </a:r>
          </a:p>
        </p:txBody>
      </p:sp>
    </p:spTree>
    <p:extLst>
      <p:ext uri="{BB962C8B-B14F-4D97-AF65-F5344CB8AC3E}">
        <p14:creationId xmlns:p14="http://schemas.microsoft.com/office/powerpoint/2010/main" val="231158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596</Words>
  <Application>Microsoft Office PowerPoint</Application>
  <PresentationFormat>Widescreen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The Lord’s Supper</vt:lpstr>
      <vt:lpstr>The Lord’s Supper</vt:lpstr>
      <vt:lpstr>The Lord’s Supper</vt:lpstr>
      <vt:lpstr>The Lord’s Supper</vt:lpstr>
      <vt:lpstr>The Lord’s Supper</vt:lpstr>
      <vt:lpstr>The Lord’s Supper</vt:lpstr>
      <vt:lpstr>The Lord’s Supper</vt:lpstr>
      <vt:lpstr>The Lord’s Supper</vt:lpstr>
      <vt:lpstr>The Lord’s Supper</vt:lpstr>
      <vt:lpstr>The Lord’s Supper</vt:lpstr>
      <vt:lpstr>The Lord’s Supper</vt:lpstr>
      <vt:lpstr>The Lords’ Supper</vt:lpstr>
      <vt:lpstr>The Lord’s Supper</vt:lpstr>
      <vt:lpstr>The Lord’s Supper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30</cp:revision>
  <dcterms:created xsi:type="dcterms:W3CDTF">2019-12-16T14:17:55Z</dcterms:created>
  <dcterms:modified xsi:type="dcterms:W3CDTF">2020-02-05T01:59:40Z</dcterms:modified>
</cp:coreProperties>
</file>