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9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Psalm 127:3</a:t>
            </a:r>
          </a:p>
          <a:p>
            <a:r>
              <a:rPr lang="en-US" dirty="0"/>
              <a:t>Genesis 1:26-31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4325-94AD-BD49-BA6A-15FF7C575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18F3B-13EB-DD4D-B676-104402FE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has to have potential</a:t>
            </a:r>
          </a:p>
          <a:p>
            <a:pPr lvl="1"/>
            <a:r>
              <a:rPr lang="en-US" dirty="0"/>
              <a:t>What about people in the nursing homes?</a:t>
            </a:r>
          </a:p>
          <a:p>
            <a:pPr lvl="1"/>
            <a:r>
              <a:rPr lang="en-US" dirty="0"/>
              <a:t>What about disabled people?</a:t>
            </a:r>
          </a:p>
          <a:p>
            <a:pPr lvl="2"/>
            <a:r>
              <a:rPr lang="en-US" dirty="0"/>
              <a:t>Have you ever asked if they wished their parents would have aborted them?</a:t>
            </a:r>
          </a:p>
          <a:p>
            <a:pPr lvl="2"/>
            <a:r>
              <a:rPr lang="en-US" dirty="0"/>
              <a:t>Steven Hawking</a:t>
            </a:r>
          </a:p>
          <a:p>
            <a:pPr lvl="2"/>
            <a:r>
              <a:rPr lang="en-US" dirty="0"/>
              <a:t>Helen Keller</a:t>
            </a:r>
          </a:p>
          <a:p>
            <a:pPr lvl="2"/>
            <a:r>
              <a:rPr lang="en-US" dirty="0"/>
              <a:t>Ray Charles</a:t>
            </a:r>
          </a:p>
        </p:txBody>
      </p:sp>
    </p:spTree>
    <p:extLst>
      <p:ext uri="{BB962C8B-B14F-4D97-AF65-F5344CB8AC3E}">
        <p14:creationId xmlns:p14="http://schemas.microsoft.com/office/powerpoint/2010/main" val="109558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5252-C4B2-C34E-A8E2-5A816F6F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37B68-B8D1-D346-B537-EA777F783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Abortion for unwanted children</a:t>
            </a:r>
          </a:p>
          <a:p>
            <a:pPr lvl="1"/>
            <a:r>
              <a:rPr lang="en-US" dirty="0"/>
              <a:t>Has child abuse gone up or down since?</a:t>
            </a:r>
          </a:p>
          <a:p>
            <a:pPr lvl="1"/>
            <a:r>
              <a:rPr lang="en-US" dirty="0"/>
              <a:t>If your child is a drain on you????</a:t>
            </a:r>
          </a:p>
          <a:p>
            <a:r>
              <a:rPr lang="en-US" dirty="0"/>
              <a:t>What about incest or rape?</a:t>
            </a:r>
          </a:p>
          <a:p>
            <a:pPr lvl="1"/>
            <a:r>
              <a:rPr lang="en-US" dirty="0"/>
              <a:t>Will one violent act be offset by another?</a:t>
            </a:r>
          </a:p>
          <a:p>
            <a:pPr lvl="1"/>
            <a:r>
              <a:rPr lang="en-US" dirty="0"/>
              <a:t>Will one trauma offset the other?</a:t>
            </a:r>
          </a:p>
        </p:txBody>
      </p:sp>
    </p:spTree>
    <p:extLst>
      <p:ext uri="{BB962C8B-B14F-4D97-AF65-F5344CB8AC3E}">
        <p14:creationId xmlns:p14="http://schemas.microsoft.com/office/powerpoint/2010/main" val="224424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71AC-19B8-874B-8B9C-AE6C8D8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1FB0-B47B-E54A-9C4A-6F223134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we to do?</a:t>
            </a:r>
          </a:p>
          <a:p>
            <a:pPr lvl="1"/>
            <a:r>
              <a:rPr lang="en-US" dirty="0"/>
              <a:t>John 4:35</a:t>
            </a:r>
          </a:p>
          <a:p>
            <a:pPr lvl="1"/>
            <a:r>
              <a:rPr lang="en-US" dirty="0"/>
              <a:t>There are thousands of women who are hurting</a:t>
            </a:r>
          </a:p>
          <a:p>
            <a:pPr lvl="1"/>
            <a:r>
              <a:rPr lang="en-US" dirty="0"/>
              <a:t>The love of Christ will set them free</a:t>
            </a:r>
          </a:p>
        </p:txBody>
      </p:sp>
    </p:spTree>
    <p:extLst>
      <p:ext uri="{BB962C8B-B14F-4D97-AF65-F5344CB8AC3E}">
        <p14:creationId xmlns:p14="http://schemas.microsoft.com/office/powerpoint/2010/main" val="20356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B113-A5D3-0340-BDF0-7BFD4144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50D37-C907-0646-8C82-94BDD7ADB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man is not created in the image of God?</a:t>
            </a:r>
          </a:p>
          <a:p>
            <a:pPr lvl="1"/>
            <a:r>
              <a:rPr lang="en-US" dirty="0"/>
              <a:t>Child abandonment (China)</a:t>
            </a:r>
          </a:p>
          <a:p>
            <a:pPr lvl="1"/>
            <a:r>
              <a:rPr lang="en-US" dirty="0" err="1"/>
              <a:t>Molech</a:t>
            </a:r>
            <a:endParaRPr lang="en-US" dirty="0"/>
          </a:p>
          <a:p>
            <a:pPr lvl="1"/>
            <a:r>
              <a:rPr lang="en-US" dirty="0"/>
              <a:t>Children with disabilities</a:t>
            </a:r>
          </a:p>
          <a:p>
            <a:pPr lvl="1"/>
            <a:r>
              <a:rPr lang="en-US" dirty="0"/>
              <a:t>Abortion on demand at any time </a:t>
            </a:r>
          </a:p>
          <a:p>
            <a:r>
              <a:rPr lang="en-US" dirty="0"/>
              <a:t>Because we are all just… animals</a:t>
            </a:r>
          </a:p>
        </p:txBody>
      </p:sp>
    </p:spTree>
    <p:extLst>
      <p:ext uri="{BB962C8B-B14F-4D97-AF65-F5344CB8AC3E}">
        <p14:creationId xmlns:p14="http://schemas.microsoft.com/office/powerpoint/2010/main" val="926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608A-A1C5-0849-8B53-D7F6EC77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CD72-56F4-7941-A247-E33222EF7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Since we all are just animals</a:t>
            </a:r>
          </a:p>
          <a:p>
            <a:pPr lvl="1"/>
            <a:r>
              <a:rPr lang="en-US" dirty="0"/>
              <a:t>Killing humans is no different </a:t>
            </a:r>
          </a:p>
          <a:p>
            <a:pPr lvl="2"/>
            <a:r>
              <a:rPr lang="en-US" dirty="0"/>
              <a:t>Killing rats, birds or animals</a:t>
            </a:r>
          </a:p>
          <a:p>
            <a:r>
              <a:rPr lang="en-US" dirty="0"/>
              <a:t>Where there is no God</a:t>
            </a:r>
          </a:p>
          <a:p>
            <a:pPr lvl="1"/>
            <a:r>
              <a:rPr lang="en-US" dirty="0"/>
              <a:t>There is no Law giver</a:t>
            </a:r>
          </a:p>
          <a:p>
            <a:pPr lvl="1"/>
            <a:r>
              <a:rPr lang="en-US" dirty="0"/>
              <a:t>There is no moral law (10 Commands)</a:t>
            </a:r>
          </a:p>
          <a:p>
            <a:pPr lvl="1"/>
            <a:r>
              <a:rPr lang="en-US" dirty="0"/>
              <a:t>Romans 2:14</a:t>
            </a:r>
          </a:p>
          <a:p>
            <a:pPr lvl="1"/>
            <a:r>
              <a:rPr lang="en-US" dirty="0"/>
              <a:t>So we get to make the rules</a:t>
            </a:r>
          </a:p>
        </p:txBody>
      </p:sp>
    </p:spTree>
    <p:extLst>
      <p:ext uri="{BB962C8B-B14F-4D97-AF65-F5344CB8AC3E}">
        <p14:creationId xmlns:p14="http://schemas.microsoft.com/office/powerpoint/2010/main" val="17852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D211-4608-FE42-8775-DAAEFACF3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EC58-70CE-9344-8E8F-614EC357E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C. Everett Koop</a:t>
            </a:r>
          </a:p>
          <a:p>
            <a:pPr lvl="1"/>
            <a:r>
              <a:rPr lang="en-US" dirty="0"/>
              <a:t>“Current sexual mores, and the breakdown of the family demand abortion.  At the same time, the availability of abortion contributes to a change in our sexual mores, and general family breakdown - truly a vicious cycle.”</a:t>
            </a:r>
          </a:p>
        </p:txBody>
      </p:sp>
    </p:spTree>
    <p:extLst>
      <p:ext uri="{BB962C8B-B14F-4D97-AF65-F5344CB8AC3E}">
        <p14:creationId xmlns:p14="http://schemas.microsoft.com/office/powerpoint/2010/main" val="69358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B211-9717-3242-AA9A-1498E4B8C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8D4C3-3BFB-AA46-8C62-091FDEF5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Exodus 21:22-25… no difference in the 3</a:t>
            </a:r>
          </a:p>
          <a:p>
            <a:r>
              <a:rPr lang="en-US" dirty="0"/>
              <a:t>Psalm 139:13-16… note “you formed me”</a:t>
            </a:r>
          </a:p>
          <a:p>
            <a:r>
              <a:rPr lang="en-US" dirty="0"/>
              <a:t>Jeremiah 1:5…..before I formed ”you”</a:t>
            </a:r>
          </a:p>
          <a:p>
            <a:r>
              <a:rPr lang="en-US" dirty="0"/>
              <a:t>When is the person ”created in the image of God?” At what stage of development?</a:t>
            </a:r>
          </a:p>
          <a:p>
            <a:pPr lvl="1"/>
            <a:r>
              <a:rPr lang="en-US" dirty="0"/>
              <a:t>Scripture is silent on this point</a:t>
            </a:r>
          </a:p>
        </p:txBody>
      </p:sp>
    </p:spTree>
    <p:extLst>
      <p:ext uri="{BB962C8B-B14F-4D97-AF65-F5344CB8AC3E}">
        <p14:creationId xmlns:p14="http://schemas.microsoft.com/office/powerpoint/2010/main" val="22190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98A4-79EB-B84C-A765-6EE18AED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3B6A1-9C67-3E4D-A62C-F8602361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God knows a person before they are born</a:t>
            </a:r>
          </a:p>
          <a:p>
            <a:pPr lvl="1"/>
            <a:r>
              <a:rPr lang="en-US" dirty="0"/>
              <a:t>Does it not stand to reason</a:t>
            </a:r>
          </a:p>
          <a:p>
            <a:pPr lvl="2"/>
            <a:r>
              <a:rPr lang="en-US" dirty="0"/>
              <a:t>The unborn person is human?</a:t>
            </a:r>
          </a:p>
          <a:p>
            <a:pPr lvl="2"/>
            <a:r>
              <a:rPr lang="en-US" dirty="0"/>
              <a:t>If the person is human</a:t>
            </a:r>
          </a:p>
          <a:p>
            <a:pPr lvl="3"/>
            <a:r>
              <a:rPr lang="en-US" dirty="0"/>
              <a:t>Do they not have rights?</a:t>
            </a:r>
          </a:p>
          <a:p>
            <a:pPr lvl="3"/>
            <a:r>
              <a:rPr lang="en-US" dirty="0"/>
              <a:t>When do they get those rights?</a:t>
            </a:r>
          </a:p>
          <a:p>
            <a:pPr lvl="3"/>
            <a:r>
              <a:rPr lang="en-US" dirty="0"/>
              <a:t>Who determines that?</a:t>
            </a:r>
          </a:p>
        </p:txBody>
      </p:sp>
    </p:spTree>
    <p:extLst>
      <p:ext uri="{BB962C8B-B14F-4D97-AF65-F5344CB8AC3E}">
        <p14:creationId xmlns:p14="http://schemas.microsoft.com/office/powerpoint/2010/main" val="15263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DE1E-F6B5-BC4A-863C-7CE2CE05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AAFD-D91E-0C4F-9724-26967417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Arguments</a:t>
            </a:r>
          </a:p>
          <a:p>
            <a:pPr lvl="1"/>
            <a:r>
              <a:rPr lang="en-US" dirty="0"/>
              <a:t>When they are viable…</a:t>
            </a:r>
          </a:p>
          <a:p>
            <a:pPr lvl="1"/>
            <a:r>
              <a:rPr lang="en-US" dirty="0"/>
              <a:t>Able to live outside the womb on their own</a:t>
            </a:r>
          </a:p>
          <a:p>
            <a:pPr lvl="1"/>
            <a:r>
              <a:rPr lang="en-US" dirty="0"/>
              <a:t>New technologies lowering the age of viability</a:t>
            </a:r>
          </a:p>
        </p:txBody>
      </p:sp>
    </p:spTree>
    <p:extLst>
      <p:ext uri="{BB962C8B-B14F-4D97-AF65-F5344CB8AC3E}">
        <p14:creationId xmlns:p14="http://schemas.microsoft.com/office/powerpoint/2010/main" val="189585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DA50-CEBF-6141-BC5C-F6428B10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089602"/>
          </a:xfrm>
        </p:spPr>
        <p:txBody>
          <a:bodyPr/>
          <a:lstStyle/>
          <a:p>
            <a:r>
              <a:rPr lang="en-US" dirty="0"/>
              <a:t>The Sanctity of Life</a:t>
            </a:r>
          </a:p>
        </p:txBody>
      </p:sp>
      <p:pic>
        <p:nvPicPr>
          <p:cNvPr id="2050" name="Picture 2" descr="Image result for picture of smallest baby">
            <a:extLst>
              <a:ext uri="{FF2B5EF4-FFF2-40B4-BE49-F238E27FC236}">
                <a16:creationId xmlns:a16="http://schemas.microsoft.com/office/drawing/2014/main" id="{52953F42-C09F-FE48-A32F-E2E97E1DB7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764" y="1454727"/>
            <a:ext cx="6417897" cy="526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10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7F5F-6D61-2D4B-BDBE-E0CCED279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Sanctity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7BBF-D752-374B-8DAD-6389E2B57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21 days… heartbeat is detected</a:t>
            </a:r>
          </a:p>
          <a:p>
            <a:r>
              <a:rPr lang="en-US" dirty="0"/>
              <a:t>45 days… brain waves detected</a:t>
            </a:r>
          </a:p>
          <a:p>
            <a:r>
              <a:rPr lang="en-US" dirty="0"/>
              <a:t>11 weeks… child can</a:t>
            </a:r>
          </a:p>
          <a:p>
            <a:pPr lvl="1"/>
            <a:r>
              <a:rPr lang="en-US" dirty="0"/>
              <a:t>Squint, swallow, move its tongue</a:t>
            </a:r>
          </a:p>
          <a:p>
            <a:pPr lvl="1"/>
            <a:r>
              <a:rPr lang="en-US" dirty="0"/>
              <a:t>Has fingerprints, taste </a:t>
            </a:r>
          </a:p>
          <a:p>
            <a:r>
              <a:rPr lang="en-US" dirty="0"/>
              <a:t>It has to be able to live without its mother</a:t>
            </a:r>
          </a:p>
          <a:p>
            <a:pPr lvl="1"/>
            <a:r>
              <a:rPr lang="en-US" dirty="0"/>
              <a:t>What about all the 25-year-olds in the basement?</a:t>
            </a:r>
          </a:p>
        </p:txBody>
      </p:sp>
    </p:spTree>
    <p:extLst>
      <p:ext uri="{BB962C8B-B14F-4D97-AF65-F5344CB8AC3E}">
        <p14:creationId xmlns:p14="http://schemas.microsoft.com/office/powerpoint/2010/main" val="37007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445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  <vt:lpstr>The Sanctity of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26</cp:revision>
  <dcterms:created xsi:type="dcterms:W3CDTF">2019-12-16T14:17:55Z</dcterms:created>
  <dcterms:modified xsi:type="dcterms:W3CDTF">2020-02-05T01:50:28Z</dcterms:modified>
</cp:coreProperties>
</file>