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7"/>
  </p:normalViewPr>
  <p:slideViewPr>
    <p:cSldViewPr snapToGrid="0" snapToObjects="1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3:1-17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A4BA-BFA2-C54B-96EB-A27F43E4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0A82-4994-4A4E-BFB9-ECF30F23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should I be baptized?</a:t>
            </a:r>
          </a:p>
          <a:p>
            <a:pPr lvl="1"/>
            <a:r>
              <a:rPr lang="en-US" dirty="0"/>
              <a:t>Because Jesus commanded it be done (John 4:1-2; Matthew 28:18-20)</a:t>
            </a:r>
          </a:p>
          <a:p>
            <a:pPr lvl="1"/>
            <a:r>
              <a:rPr lang="en-US" dirty="0"/>
              <a:t>Acts 9:9; 15-19; Acts 2:37-39</a:t>
            </a:r>
          </a:p>
          <a:p>
            <a:pPr lvl="1"/>
            <a:r>
              <a:rPr lang="en-US" dirty="0"/>
              <a:t>Hindu view</a:t>
            </a:r>
          </a:p>
          <a:p>
            <a:r>
              <a:rPr lang="en-US" dirty="0"/>
              <a:t>Baptism… sacrament… sacramentum</a:t>
            </a:r>
          </a:p>
          <a:p>
            <a:pPr lvl="1"/>
            <a:r>
              <a:rPr lang="en-US" dirty="0"/>
              <a:t>Solemn obligation or oath</a:t>
            </a:r>
          </a:p>
          <a:p>
            <a:r>
              <a:rPr lang="en-US" dirty="0"/>
              <a:t>I identify with the death, burial and resurrection of Jesus Christ my Lord</a:t>
            </a:r>
          </a:p>
        </p:txBody>
      </p:sp>
    </p:spTree>
    <p:extLst>
      <p:ext uri="{BB962C8B-B14F-4D97-AF65-F5344CB8AC3E}">
        <p14:creationId xmlns:p14="http://schemas.microsoft.com/office/powerpoint/2010/main" val="13775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5CA9-E031-1244-A749-68C4CAAB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275B-22F7-1545-A92E-1901CD45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a public declaration of</a:t>
            </a:r>
          </a:p>
          <a:p>
            <a:pPr lvl="1"/>
            <a:r>
              <a:rPr lang="en-US" dirty="0"/>
              <a:t>To whom you belong</a:t>
            </a:r>
          </a:p>
          <a:p>
            <a:pPr lvl="1"/>
            <a:r>
              <a:rPr lang="en-US" dirty="0"/>
              <a:t>To whom you entrust your salvation</a:t>
            </a:r>
          </a:p>
          <a:p>
            <a:pPr lvl="1"/>
            <a:r>
              <a:rPr lang="en-US" dirty="0"/>
              <a:t>To whom you will identify with</a:t>
            </a:r>
          </a:p>
          <a:p>
            <a:pPr lvl="1"/>
            <a:r>
              <a:rPr lang="en-US" dirty="0"/>
              <a:t>To whom you will serve</a:t>
            </a:r>
          </a:p>
        </p:txBody>
      </p:sp>
    </p:spTree>
    <p:extLst>
      <p:ext uri="{BB962C8B-B14F-4D97-AF65-F5344CB8AC3E}">
        <p14:creationId xmlns:p14="http://schemas.microsoft.com/office/powerpoint/2010/main" val="17402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27C5-0DFB-5246-B4EA-32F2B953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85AE6-1420-1542-8B5F-0286DF91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37856"/>
            <a:ext cx="11338560" cy="5320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Matthew 3:5-6</a:t>
            </a:r>
          </a:p>
          <a:p>
            <a:pPr lvl="1"/>
            <a:r>
              <a:rPr lang="en-US" dirty="0"/>
              <a:t>John the Baptist is baptizing people</a:t>
            </a:r>
          </a:p>
          <a:p>
            <a:pPr lvl="1"/>
            <a:r>
              <a:rPr lang="en-US" dirty="0"/>
              <a:t>Then Jerusalem and all Judea</a:t>
            </a:r>
          </a:p>
          <a:p>
            <a:pPr lvl="2"/>
            <a:r>
              <a:rPr lang="en-US" dirty="0"/>
              <a:t>No idea how long he had been baptizing</a:t>
            </a:r>
          </a:p>
          <a:p>
            <a:r>
              <a:rPr lang="en-US" dirty="0"/>
              <a:t>Matthew 3:13… then Jesus arrived</a:t>
            </a:r>
          </a:p>
          <a:p>
            <a:pPr lvl="1"/>
            <a:r>
              <a:rPr lang="en-US" dirty="0" err="1"/>
              <a:t>Paraginomai</a:t>
            </a:r>
            <a:r>
              <a:rPr lang="en-US" dirty="0"/>
              <a:t>… meaning “public appearance”</a:t>
            </a:r>
          </a:p>
          <a:p>
            <a:pPr lvl="1"/>
            <a:r>
              <a:rPr lang="en-US" dirty="0"/>
              <a:t>Galilee to Jordan… about 60 miles</a:t>
            </a:r>
          </a:p>
        </p:txBody>
      </p:sp>
    </p:spTree>
    <p:extLst>
      <p:ext uri="{BB962C8B-B14F-4D97-AF65-F5344CB8AC3E}">
        <p14:creationId xmlns:p14="http://schemas.microsoft.com/office/powerpoint/2010/main" val="13066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7554-1C9E-F440-8FD9-59031291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DB15-B882-E641-B3B1-E18ACF25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Jesus lives in obscurity for 30 years</a:t>
            </a:r>
          </a:p>
          <a:p>
            <a:pPr lvl="1"/>
            <a:r>
              <a:rPr lang="en-US" dirty="0"/>
              <a:t>First public appearance is to be baptized?</a:t>
            </a:r>
          </a:p>
          <a:p>
            <a:pPr lvl="1"/>
            <a:r>
              <a:rPr lang="en-US" dirty="0"/>
              <a:t>Why? Note Matthew 3:6 “as they confessed their sins” Note Matthew 3:2 and Matthew 3:11</a:t>
            </a:r>
          </a:p>
          <a:p>
            <a:r>
              <a:rPr lang="en-US" dirty="0"/>
              <a:t>Why would Jesus want to be baptized?</a:t>
            </a:r>
          </a:p>
          <a:p>
            <a:pPr lvl="1"/>
            <a:r>
              <a:rPr lang="en-US" dirty="0"/>
              <a:t>Clearly baptism was for sinners</a:t>
            </a:r>
          </a:p>
          <a:p>
            <a:pPr lvl="1"/>
            <a:r>
              <a:rPr lang="en-US" dirty="0"/>
              <a:t>Performed by a sinner… 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27848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2E49-3DFD-634A-A8B8-96AE447B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9723-2020-AB4B-923A-5605E70D5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Numerous guesses as to why</a:t>
            </a:r>
          </a:p>
          <a:p>
            <a:pPr lvl="1"/>
            <a:r>
              <a:rPr lang="en-US" dirty="0"/>
              <a:t>His mother wanted Him to be</a:t>
            </a:r>
          </a:p>
          <a:p>
            <a:pPr lvl="1"/>
            <a:r>
              <a:rPr lang="en-US" dirty="0"/>
              <a:t>Gnostic… Jesus was just a man</a:t>
            </a:r>
          </a:p>
          <a:p>
            <a:pPr lvl="1"/>
            <a:r>
              <a:rPr lang="en-US" dirty="0"/>
              <a:t>At His baptism He became Divine</a:t>
            </a:r>
          </a:p>
          <a:p>
            <a:r>
              <a:rPr lang="en-US" dirty="0"/>
              <a:t>Note John’s reaction… Matthew 3:14</a:t>
            </a:r>
          </a:p>
          <a:p>
            <a:pPr lvl="1"/>
            <a:r>
              <a:rPr lang="en-US" dirty="0"/>
              <a:t>I need to be baptized by you</a:t>
            </a:r>
          </a:p>
          <a:p>
            <a:pPr lvl="1"/>
            <a:r>
              <a:rPr lang="en-US" dirty="0"/>
              <a:t>Don’t do this</a:t>
            </a:r>
          </a:p>
        </p:txBody>
      </p:sp>
    </p:spTree>
    <p:extLst>
      <p:ext uri="{BB962C8B-B14F-4D97-AF65-F5344CB8AC3E}">
        <p14:creationId xmlns:p14="http://schemas.microsoft.com/office/powerpoint/2010/main" val="3144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0565-F48D-2D49-9428-7A1EF665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B05D9-EC90-0748-9B08-5CEED7A5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 think John knew Jesus?</a:t>
            </a:r>
          </a:p>
          <a:p>
            <a:pPr lvl="1"/>
            <a:r>
              <a:rPr lang="en-US" dirty="0"/>
              <a:t>They were cousins</a:t>
            </a:r>
          </a:p>
          <a:p>
            <a:pPr lvl="1"/>
            <a:r>
              <a:rPr lang="en-US" dirty="0"/>
              <a:t>Do you think Elizabeth ever told John</a:t>
            </a:r>
          </a:p>
          <a:p>
            <a:pPr lvl="1"/>
            <a:r>
              <a:rPr lang="en-US" dirty="0"/>
              <a:t>When Mary came… John leaped in her womb?</a:t>
            </a:r>
          </a:p>
          <a:p>
            <a:pPr lvl="1"/>
            <a:r>
              <a:rPr lang="en-US" dirty="0"/>
              <a:t>Elizabeth… why should the mother of my Lord come to me?</a:t>
            </a:r>
          </a:p>
        </p:txBody>
      </p:sp>
    </p:spTree>
    <p:extLst>
      <p:ext uri="{BB962C8B-B14F-4D97-AF65-F5344CB8AC3E}">
        <p14:creationId xmlns:p14="http://schemas.microsoft.com/office/powerpoint/2010/main" val="5442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6665-EBA8-294A-AE9B-C8808F9A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C5F76-D010-804C-A197-F25907275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1:19-34</a:t>
            </a:r>
          </a:p>
          <a:p>
            <a:pPr lvl="1"/>
            <a:r>
              <a:rPr lang="en-US" dirty="0"/>
              <a:t>Explanation of Matthew 3</a:t>
            </a:r>
          </a:p>
          <a:p>
            <a:r>
              <a:rPr lang="en-US" dirty="0"/>
              <a:t>You can’t be baptized by me… no sin</a:t>
            </a:r>
          </a:p>
          <a:p>
            <a:r>
              <a:rPr lang="en-US" dirty="0"/>
              <a:t>Why be baptized?</a:t>
            </a:r>
          </a:p>
          <a:p>
            <a:pPr lvl="1"/>
            <a:r>
              <a:rPr lang="en-US" dirty="0"/>
              <a:t>Priest was washed before he put on his robes… Jesus is the great high priest</a:t>
            </a:r>
          </a:p>
          <a:p>
            <a:pPr lvl="1"/>
            <a:r>
              <a:rPr lang="en-US" dirty="0"/>
              <a:t>He approved of what John was doing</a:t>
            </a:r>
          </a:p>
        </p:txBody>
      </p:sp>
    </p:spTree>
    <p:extLst>
      <p:ext uri="{BB962C8B-B14F-4D97-AF65-F5344CB8AC3E}">
        <p14:creationId xmlns:p14="http://schemas.microsoft.com/office/powerpoint/2010/main" val="16418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35F9-A2CE-D34B-827F-4302E9F5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81848-01E3-BA47-A3EF-1B0FBEDE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the answer… Matthew 3:15</a:t>
            </a:r>
          </a:p>
          <a:p>
            <a:pPr lvl="1"/>
            <a:r>
              <a:rPr lang="en-US" dirty="0"/>
              <a:t>Jesus is identifying with sinners</a:t>
            </a:r>
          </a:p>
          <a:p>
            <a:pPr lvl="1"/>
            <a:r>
              <a:rPr lang="en-US" dirty="0"/>
              <a:t>Isaiah 53:12… He was numbered with</a:t>
            </a:r>
          </a:p>
          <a:p>
            <a:r>
              <a:rPr lang="en-US" dirty="0"/>
              <a:t>II Corinthians 5:21</a:t>
            </a:r>
          </a:p>
          <a:p>
            <a:pPr lvl="1"/>
            <a:r>
              <a:rPr lang="en-US" dirty="0"/>
              <a:t>Isaiah 53:11</a:t>
            </a:r>
          </a:p>
          <a:p>
            <a:r>
              <a:rPr lang="en-US" dirty="0"/>
              <a:t>Matthew 3:16… after being baptized… Jesus</a:t>
            </a:r>
          </a:p>
          <a:p>
            <a:pPr lvl="1"/>
            <a:r>
              <a:rPr lang="en-US" dirty="0"/>
              <a:t>What does that name mean?</a:t>
            </a:r>
          </a:p>
        </p:txBody>
      </p:sp>
    </p:spTree>
    <p:extLst>
      <p:ext uri="{BB962C8B-B14F-4D97-AF65-F5344CB8AC3E}">
        <p14:creationId xmlns:p14="http://schemas.microsoft.com/office/powerpoint/2010/main" val="10280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5B39-6853-B24E-A66D-481E1DA2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6DF99-6B9A-A543-8E1F-55D312C92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  <a:p>
            <a:pPr lvl="1"/>
            <a:r>
              <a:rPr lang="en-US" dirty="0"/>
              <a:t>Jesus came up from the water</a:t>
            </a:r>
          </a:p>
          <a:p>
            <a:pPr lvl="1"/>
            <a:r>
              <a:rPr lang="en-US" dirty="0"/>
              <a:t>Acts 8:35-38… down into </a:t>
            </a:r>
          </a:p>
          <a:p>
            <a:r>
              <a:rPr lang="en-US" dirty="0"/>
              <a:t>Immersion was the only type of baptism </a:t>
            </a:r>
          </a:p>
          <a:p>
            <a:pPr lvl="1"/>
            <a:r>
              <a:rPr lang="en-US" dirty="0"/>
              <a:t>Mid-1400’s</a:t>
            </a:r>
          </a:p>
          <a:p>
            <a:pPr lvl="1"/>
            <a:r>
              <a:rPr lang="en-US" dirty="0"/>
              <a:t>Sprinkling came with the Reformation</a:t>
            </a:r>
          </a:p>
        </p:txBody>
      </p:sp>
    </p:spTree>
    <p:extLst>
      <p:ext uri="{BB962C8B-B14F-4D97-AF65-F5344CB8AC3E}">
        <p14:creationId xmlns:p14="http://schemas.microsoft.com/office/powerpoint/2010/main" val="208764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ED32C-5BEE-2E4F-B602-B80C05E4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7C01-F743-8340-8AC5-1BA2CEA9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3:16… Holy Spirit like a dove 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Dove was the most common sacrifice</a:t>
            </a:r>
          </a:p>
          <a:p>
            <a:pPr lvl="2"/>
            <a:r>
              <a:rPr lang="en-US" dirty="0"/>
              <a:t>Dove was sin offering</a:t>
            </a:r>
          </a:p>
          <a:p>
            <a:r>
              <a:rPr lang="en-US" dirty="0"/>
              <a:t>Voice from heaven</a:t>
            </a:r>
          </a:p>
          <a:p>
            <a:pPr lvl="1"/>
            <a:r>
              <a:rPr lang="en-US" dirty="0"/>
              <a:t>Matthew 28:19… Trinity</a:t>
            </a:r>
          </a:p>
        </p:txBody>
      </p:sp>
    </p:spTree>
    <p:extLst>
      <p:ext uri="{BB962C8B-B14F-4D97-AF65-F5344CB8AC3E}">
        <p14:creationId xmlns:p14="http://schemas.microsoft.com/office/powerpoint/2010/main" val="3295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397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Baptism</vt:lpstr>
      <vt:lpstr>Baptism</vt:lpstr>
      <vt:lpstr>Baptism</vt:lpstr>
      <vt:lpstr>Baptism</vt:lpstr>
      <vt:lpstr>Baptism</vt:lpstr>
      <vt:lpstr>Baptism</vt:lpstr>
      <vt:lpstr>Baptism</vt:lpstr>
      <vt:lpstr>Baptism</vt:lpstr>
      <vt:lpstr>Baptism</vt:lpstr>
      <vt:lpstr>Baptism</vt:lpstr>
      <vt:lpstr>Baptism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14</cp:revision>
  <dcterms:created xsi:type="dcterms:W3CDTF">2019-12-16T14:17:55Z</dcterms:created>
  <dcterms:modified xsi:type="dcterms:W3CDTF">2020-01-18T00:34:15Z</dcterms:modified>
</cp:coreProperties>
</file>