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/>
  </p:normalViewPr>
  <p:slideViewPr>
    <p:cSldViewPr snapToGrid="0" snapToObjects="1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Listen That You May Live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Isaiah 55:1-3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D491-2E47-6F49-BB9A-E9323B45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Listen That You May Live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7CC2-9A95-554A-9F00-DAC45E7CF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4"/>
            <a:ext cx="1133856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Job 5:7</a:t>
            </a:r>
          </a:p>
          <a:p>
            <a:pPr lvl="1"/>
            <a:r>
              <a:rPr lang="en-US" dirty="0"/>
              <a:t>A man is born to trouble as surely as sparks fly upward</a:t>
            </a:r>
          </a:p>
          <a:p>
            <a:r>
              <a:rPr lang="en-US" dirty="0"/>
              <a:t>John 16:33</a:t>
            </a:r>
          </a:p>
          <a:p>
            <a:pPr lvl="1"/>
            <a:r>
              <a:rPr lang="en-US" dirty="0"/>
              <a:t>In this world you will have tribulation</a:t>
            </a:r>
          </a:p>
          <a:p>
            <a:r>
              <a:rPr lang="en-US" dirty="0"/>
              <a:t>II Timothy 3:12</a:t>
            </a:r>
          </a:p>
          <a:p>
            <a:pPr lvl="1"/>
            <a:r>
              <a:rPr lang="en-US" dirty="0"/>
              <a:t>All who desire to live godly lives…</a:t>
            </a:r>
          </a:p>
        </p:txBody>
      </p:sp>
    </p:spTree>
    <p:extLst>
      <p:ext uri="{BB962C8B-B14F-4D97-AF65-F5344CB8AC3E}">
        <p14:creationId xmlns:p14="http://schemas.microsoft.com/office/powerpoint/2010/main" val="8288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6621-EF5E-404A-9FD9-9738D07E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That You May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7042-08C3-C146-ABD5-F40A5C165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Peter 5:10</a:t>
            </a:r>
          </a:p>
          <a:p>
            <a:pPr lvl="1"/>
            <a:r>
              <a:rPr lang="en-US" dirty="0"/>
              <a:t>After you have suffered</a:t>
            </a:r>
          </a:p>
          <a:p>
            <a:r>
              <a:rPr lang="en-US" dirty="0"/>
              <a:t>We live in fallen world</a:t>
            </a:r>
          </a:p>
          <a:p>
            <a:pPr lvl="2"/>
            <a:r>
              <a:rPr lang="en-US" dirty="0"/>
              <a:t>Job 1:1</a:t>
            </a:r>
          </a:p>
          <a:p>
            <a:pPr lvl="3"/>
            <a:r>
              <a:rPr lang="en-US" dirty="0"/>
              <a:t>Blameless, upright, fearing God</a:t>
            </a:r>
          </a:p>
          <a:p>
            <a:pPr lvl="3"/>
            <a:r>
              <a:rPr lang="en-US" dirty="0"/>
              <a:t>Turning from evil</a:t>
            </a:r>
          </a:p>
        </p:txBody>
      </p:sp>
    </p:spTree>
    <p:extLst>
      <p:ext uri="{BB962C8B-B14F-4D97-AF65-F5344CB8AC3E}">
        <p14:creationId xmlns:p14="http://schemas.microsoft.com/office/powerpoint/2010/main" val="282495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35FF-7E36-1F46-8A28-8B2EDAE9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1 God Is Sovereign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1CFF6-DFE2-B948-8F98-73DC9A7AD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is subservient to God</a:t>
            </a:r>
          </a:p>
          <a:p>
            <a:pPr lvl="1"/>
            <a:r>
              <a:rPr lang="en-US" dirty="0"/>
              <a:t>Job 1:8-12</a:t>
            </a:r>
          </a:p>
          <a:p>
            <a:pPr lvl="1"/>
            <a:r>
              <a:rPr lang="en-US" dirty="0"/>
              <a:t>Isaiah 55:6-9</a:t>
            </a:r>
          </a:p>
          <a:p>
            <a:pPr lvl="2"/>
            <a:r>
              <a:rPr lang="en-US" dirty="0"/>
              <a:t>My thoughts are not your thoughts</a:t>
            </a:r>
          </a:p>
          <a:p>
            <a:pPr lvl="1"/>
            <a:r>
              <a:rPr lang="en-US" dirty="0"/>
              <a:t>Job 1:20-22</a:t>
            </a:r>
          </a:p>
          <a:p>
            <a:pPr lvl="2"/>
            <a:r>
              <a:rPr lang="en-US" dirty="0"/>
              <a:t>Nor did he blame God</a:t>
            </a:r>
          </a:p>
          <a:p>
            <a:pPr lvl="2"/>
            <a:r>
              <a:rPr lang="en-US" dirty="0"/>
              <a:t>Why are You doing this to me?</a:t>
            </a:r>
          </a:p>
        </p:txBody>
      </p:sp>
    </p:spTree>
    <p:extLst>
      <p:ext uri="{BB962C8B-B14F-4D97-AF65-F5344CB8AC3E}">
        <p14:creationId xmlns:p14="http://schemas.microsoft.com/office/powerpoint/2010/main" val="20631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1640-BCAE-854E-9A31-FC16D3D2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117311"/>
          </a:xfrm>
        </p:spPr>
        <p:txBody>
          <a:bodyPr/>
          <a:lstStyle/>
          <a:p>
            <a:r>
              <a:rPr lang="en-US" dirty="0"/>
              <a:t>Lesson # 2 Trials Do Not Mean Abandonment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D3A3-627B-354C-BD8B-5CC823C1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82436"/>
            <a:ext cx="11338560" cy="53755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Job 2:7-8</a:t>
            </a:r>
          </a:p>
          <a:p>
            <a:pPr lvl="1"/>
            <a:r>
              <a:rPr lang="en-US" dirty="0"/>
              <a:t>Things can always get worse</a:t>
            </a:r>
          </a:p>
          <a:p>
            <a:r>
              <a:rPr lang="en-US" dirty="0"/>
              <a:t>Job 2:10</a:t>
            </a:r>
          </a:p>
          <a:p>
            <a:pPr lvl="1"/>
            <a:r>
              <a:rPr lang="en-US" dirty="0"/>
              <a:t>Shall we indeed accept good from God?</a:t>
            </a:r>
          </a:p>
          <a:p>
            <a:pPr lvl="1"/>
            <a:r>
              <a:rPr lang="en-US" dirty="0"/>
              <a:t>Shall we also not accept adversity?</a:t>
            </a:r>
          </a:p>
          <a:p>
            <a:r>
              <a:rPr lang="en-US" dirty="0"/>
              <a:t>Story of “He Giveth More Grace”</a:t>
            </a:r>
          </a:p>
          <a:p>
            <a:pPr lvl="1"/>
            <a:r>
              <a:rPr lang="en-US" dirty="0"/>
              <a:t>Annie Johnson Flint</a:t>
            </a:r>
          </a:p>
          <a:p>
            <a:pPr lvl="1"/>
            <a:r>
              <a:rPr lang="en-US" dirty="0"/>
              <a:t>Job 2:13… be quiet</a:t>
            </a:r>
          </a:p>
        </p:txBody>
      </p:sp>
    </p:spTree>
    <p:extLst>
      <p:ext uri="{BB962C8B-B14F-4D97-AF65-F5344CB8AC3E}">
        <p14:creationId xmlns:p14="http://schemas.microsoft.com/office/powerpoint/2010/main" val="199723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AE8D-5122-EA44-838D-DA5C73B8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3 He Gives Grace To The Humble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59F2-0F23-F944-99C8-C71CF0589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Job 38-39</a:t>
            </a:r>
          </a:p>
          <a:p>
            <a:pPr lvl="1"/>
            <a:r>
              <a:rPr lang="en-US" dirty="0"/>
              <a:t>God asks Job 64 questions</a:t>
            </a:r>
          </a:p>
          <a:p>
            <a:pPr lvl="1"/>
            <a:r>
              <a:rPr lang="en-US" dirty="0"/>
              <a:t>This places things in the correct perspective</a:t>
            </a:r>
          </a:p>
          <a:p>
            <a:pPr lvl="2"/>
            <a:r>
              <a:rPr lang="en-US" dirty="0"/>
              <a:t>Job 42:1-6</a:t>
            </a:r>
          </a:p>
          <a:p>
            <a:pPr lvl="2"/>
            <a:r>
              <a:rPr lang="en-US" dirty="0"/>
              <a:t>II Corinthians 12:7-9</a:t>
            </a:r>
          </a:p>
          <a:p>
            <a:pPr lvl="3"/>
            <a:r>
              <a:rPr lang="en-US" dirty="0"/>
              <a:t>Story behind “what a friend we have in Jesus”</a:t>
            </a:r>
          </a:p>
          <a:p>
            <a:pPr lvl="3"/>
            <a:r>
              <a:rPr lang="en-US" dirty="0"/>
              <a:t>My Grace is sufficient</a:t>
            </a:r>
          </a:p>
        </p:txBody>
      </p:sp>
    </p:spTree>
    <p:extLst>
      <p:ext uri="{BB962C8B-B14F-4D97-AF65-F5344CB8AC3E}">
        <p14:creationId xmlns:p14="http://schemas.microsoft.com/office/powerpoint/2010/main" val="33420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F22C-E305-984B-9232-1D16AE9F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4 Keep Your Eye On The Prize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BC46-6964-BB4E-9602-C16FABD9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Romans 8:28-29</a:t>
            </a:r>
          </a:p>
          <a:p>
            <a:pPr lvl="1"/>
            <a:r>
              <a:rPr lang="en-US" dirty="0"/>
              <a:t>Paul</a:t>
            </a:r>
          </a:p>
          <a:p>
            <a:pPr lvl="2"/>
            <a:r>
              <a:rPr lang="en-US" dirty="0"/>
              <a:t>Acts 9:13-16</a:t>
            </a:r>
          </a:p>
          <a:p>
            <a:r>
              <a:rPr lang="en-US" dirty="0"/>
              <a:t>II Corinthians 5:16-18</a:t>
            </a:r>
          </a:p>
          <a:p>
            <a:pPr lvl="1"/>
            <a:r>
              <a:rPr lang="en-US" dirty="0"/>
              <a:t>Light and momentary afflictions?</a:t>
            </a:r>
          </a:p>
          <a:p>
            <a:r>
              <a:rPr lang="en-US" dirty="0"/>
              <a:t>I Timothy 6:13-16</a:t>
            </a:r>
          </a:p>
          <a:p>
            <a:pPr lvl="1"/>
            <a:r>
              <a:rPr lang="en-US" dirty="0"/>
              <a:t>To Him be honor and eternal dominion</a:t>
            </a:r>
          </a:p>
        </p:txBody>
      </p:sp>
    </p:spTree>
    <p:extLst>
      <p:ext uri="{BB962C8B-B14F-4D97-AF65-F5344CB8AC3E}">
        <p14:creationId xmlns:p14="http://schemas.microsoft.com/office/powerpoint/2010/main" val="64102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D568-5D0C-0D48-9FDD-C73436B2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5 Joy Cometh in the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4DE75-2D51-A548-B469-44B9F287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Psalm 30: 5</a:t>
            </a:r>
          </a:p>
          <a:p>
            <a:pPr lvl="1"/>
            <a:r>
              <a:rPr lang="en-US" dirty="0"/>
              <a:t>Hebrews 12: 1-3</a:t>
            </a:r>
          </a:p>
          <a:p>
            <a:pPr lvl="2"/>
            <a:r>
              <a:rPr lang="en-US" dirty="0"/>
              <a:t>Who for the joy set before Him</a:t>
            </a:r>
          </a:p>
          <a:p>
            <a:pPr lvl="2"/>
            <a:r>
              <a:rPr lang="en-US" dirty="0"/>
              <a:t>Endured…….</a:t>
            </a:r>
          </a:p>
          <a:p>
            <a:r>
              <a:rPr lang="en-US" dirty="0"/>
              <a:t>Mary and Martha…</a:t>
            </a:r>
          </a:p>
          <a:p>
            <a:pPr lvl="1"/>
            <a:r>
              <a:rPr lang="en-US" dirty="0"/>
              <a:t>Lazarus</a:t>
            </a:r>
          </a:p>
          <a:p>
            <a:r>
              <a:rPr lang="en-US" dirty="0"/>
              <a:t>Mary at the tomb</a:t>
            </a:r>
          </a:p>
        </p:txBody>
      </p:sp>
    </p:spTree>
    <p:extLst>
      <p:ext uri="{BB962C8B-B14F-4D97-AF65-F5344CB8AC3E}">
        <p14:creationId xmlns:p14="http://schemas.microsoft.com/office/powerpoint/2010/main" val="360368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267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Listen That You May Live</vt:lpstr>
      <vt:lpstr>Listen That You May Live</vt:lpstr>
      <vt:lpstr>Listen That You May Live</vt:lpstr>
      <vt:lpstr>Lesson # 1 God Is Sovereign</vt:lpstr>
      <vt:lpstr>Lesson # 2 Trials Do Not Mean Abandonment</vt:lpstr>
      <vt:lpstr>Lesson # 3 He Gives Grace To The Humble</vt:lpstr>
      <vt:lpstr>Lesson # 4 Keep Your Eye On The Prize</vt:lpstr>
      <vt:lpstr>Lesson # 5 Joy Cometh in the Morning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2019-12-16T14:17:55Z</dcterms:created>
  <dcterms:modified xsi:type="dcterms:W3CDTF">2020-01-06T22:12:19Z</dcterms:modified>
</cp:coreProperties>
</file>