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9"/>
  </p:normalViewPr>
  <p:slideViewPr>
    <p:cSldViewPr snapToGrid="0" snapToObjects="1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7B1C7-923C-FA4A-9F67-742A602DB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46D7D-58A0-B14B-88FB-16B2F6F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D39A9-988F-B644-86A6-7751AA95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A1FCE-A4BC-FB44-81EE-6D0C7ECF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91F1F-177B-2742-BF66-9B1B7B1BF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1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B6F0E-828F-B44E-84F0-B31A692E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281A8-73BA-894A-B04F-04B353526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C25E1-FC30-C145-9AFA-C782ADE55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11D6D-4369-7346-8A4A-5C980DDA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BC2B6-5BAD-694C-91BB-860E98F5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83A617-198F-D940-AD22-45EF6F592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1AF89-231C-2046-B01C-1099FED3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219F8-901C-6D40-B798-86DB770B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3D70B-D4F9-624F-B267-00BB1A38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9175E-1111-F54F-9C62-C4E3CE39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8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8767-64B6-3544-9047-708EDD07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641F5-90B4-8940-9777-B95C80CB5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DFB92-C447-A247-929F-C5C23907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9688C-5CD2-544A-9121-7F41291B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5807-25CB-8246-B237-73269365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2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7710-D7AD-EB40-9EC1-EFE8FDF0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DF9A7-2D50-0642-B040-B62F1A698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F693C-B7E0-774F-A925-15642B61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E9279-A952-5444-AB91-9573D40F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39CC9-00F0-C549-AEB1-D55E454D2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3F5C4-9C8E-F54A-8E4E-8D894ED3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58F90-B3E7-2249-A8AB-9595CAA1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41D87-C2EB-7D49-AB16-088F3542D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82523-DEE8-2F4A-8CCA-1736D42A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97FD6-3C74-594E-97CD-5CD83FE9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64F6F-82B1-864A-AC2F-542F81EB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4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0AB2E-9A3A-6945-9FCE-82DA181DB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44A43-4408-CB44-8ACD-9AA0DC35E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11B9E-0343-8F4E-8C2F-E0A381102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31F4C-F80C-764F-B2B7-9C2183A97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890D7-E099-F446-9307-361331953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13F5B9-942B-0C4E-AD7E-69FA30AE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555A90-10B9-B84C-987D-600D2002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149E7-373C-2B47-8603-F1346BAB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4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E30FE-A228-2248-AFD1-1F90A0A40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DC34F-47A1-C84F-A2E6-E0BB74E0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7D27B-1476-8F42-AED4-77241F25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8E6C8-02AE-D64B-8D92-140581E3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7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2CDD35-2871-5445-AC33-1F329B14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CBC77-444D-824A-AECE-FBEDE2C6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7CF4D-A6F0-C044-80D8-65718711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9E05-83CE-4843-A227-6DBF66EA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1B5EC-AA94-B542-8C29-993C825B2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DFD54-CB67-354C-83D8-F3E9E776A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E1C0-20BB-1E47-B3F9-5C686FB0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1DD75-4DDC-514D-B36F-2BCC20E0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654E1-2D7F-C542-8550-B6685F8D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4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7943-8F8F-C347-9CE1-37483CD6E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65A853-F508-A240-9537-8B404C7D44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CBEA3-99CA-A14B-A1BB-BE0F8EA1F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2511F-5865-9B42-998A-22A365FD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6CD8E-0730-2E41-B5FF-D1B852E00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5B0E2-4EB0-4C47-BD1F-794076CF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069783-7E2A-894F-A37C-3E60E38D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24C4A-F8B2-6844-8EA1-A69AE2008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50303-8718-8941-9C5E-B1DF6111B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2A0F-87BE-6B45-8C9D-4B8F611505AC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0FA18-5C62-9443-B375-822CE9DF1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91BA5-C776-7541-BBB4-D8D110530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64E8-9FEE-ED4A-91D7-75D1F535D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4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F3E0B-3F76-7744-8DD4-4A319314A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latin typeface="+mn-lt"/>
              </a:rPr>
              <a:t>Prophecies of the Birth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57D6B-185F-064A-9B7F-D22588CD5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/>
              <a:t>II Peter 1:19-21</a:t>
            </a:r>
          </a:p>
        </p:txBody>
      </p:sp>
    </p:spTree>
    <p:extLst>
      <p:ext uri="{BB962C8B-B14F-4D97-AF65-F5344CB8AC3E}">
        <p14:creationId xmlns:p14="http://schemas.microsoft.com/office/powerpoint/2010/main" val="269246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40D8-C0FE-CD4B-91A7-96AE899D3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Prophecies of the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A38A6-9F4C-6F4B-B14D-DDDF2C734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Genesis 3:15</a:t>
            </a:r>
          </a:p>
          <a:p>
            <a:pPr lvl="1"/>
            <a:r>
              <a:rPr lang="en-US" sz="4400" dirty="0"/>
              <a:t>Known as the Proto Evangelion</a:t>
            </a:r>
          </a:p>
          <a:p>
            <a:pPr lvl="1"/>
            <a:r>
              <a:rPr lang="en-US" sz="4400" dirty="0"/>
              <a:t>The seed of the woman</a:t>
            </a:r>
          </a:p>
          <a:p>
            <a:pPr lvl="1"/>
            <a:r>
              <a:rPr lang="en-US" sz="4400" dirty="0"/>
              <a:t>Would destroy the seed of the serpent</a:t>
            </a:r>
          </a:p>
          <a:p>
            <a:r>
              <a:rPr lang="en-US" sz="4800" dirty="0"/>
              <a:t>Revelation 13:8 (KJV)</a:t>
            </a:r>
          </a:p>
          <a:p>
            <a:pPr lvl="1"/>
            <a:r>
              <a:rPr lang="en-US" sz="4400" dirty="0"/>
              <a:t>Slain from the foundation of the world</a:t>
            </a:r>
          </a:p>
        </p:txBody>
      </p:sp>
    </p:spTree>
    <p:extLst>
      <p:ext uri="{BB962C8B-B14F-4D97-AF65-F5344CB8AC3E}">
        <p14:creationId xmlns:p14="http://schemas.microsoft.com/office/powerpoint/2010/main" val="11854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E7067-D147-3040-9536-5E80E264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Prophecies of the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076EB-2D05-3C42-A867-B85081B84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2"/>
            <a:ext cx="10515600" cy="5361708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Isaiah 7:10-14… 700 BC</a:t>
            </a:r>
          </a:p>
          <a:p>
            <a:pPr lvl="1"/>
            <a:r>
              <a:rPr lang="en-US" sz="4400" dirty="0"/>
              <a:t> Matthew 1:21-25</a:t>
            </a:r>
          </a:p>
          <a:p>
            <a:pPr lvl="1"/>
            <a:r>
              <a:rPr lang="en-US" sz="4400" dirty="0"/>
              <a:t>Luke 1:26-37</a:t>
            </a:r>
          </a:p>
          <a:p>
            <a:pPr lvl="2"/>
            <a:r>
              <a:rPr lang="en-US" sz="4400" dirty="0"/>
              <a:t>Gabriel  (Luke 1:26)</a:t>
            </a:r>
          </a:p>
          <a:p>
            <a:pPr lvl="3"/>
            <a:r>
              <a:rPr lang="en-US" sz="4400" dirty="0"/>
              <a:t>“God is my strength”</a:t>
            </a:r>
          </a:p>
          <a:p>
            <a:pPr lvl="2"/>
            <a:r>
              <a:rPr lang="en-US" sz="4600" dirty="0"/>
              <a:t>Note (</a:t>
            </a:r>
            <a:r>
              <a:rPr lang="en-US" sz="4800" dirty="0"/>
              <a:t>Luke 1:</a:t>
            </a:r>
            <a:r>
              <a:rPr lang="en-US" sz="4600" dirty="0"/>
              <a:t>35)… The Holy Child</a:t>
            </a:r>
          </a:p>
          <a:p>
            <a:pPr lvl="2"/>
            <a:r>
              <a:rPr lang="en-US" sz="4600" dirty="0"/>
              <a:t>Matthew 1:20… the child</a:t>
            </a:r>
          </a:p>
          <a:p>
            <a:pPr lvl="3"/>
            <a:r>
              <a:rPr lang="en-US" sz="4400" dirty="0"/>
              <a:t>How does one describe God?</a:t>
            </a:r>
          </a:p>
        </p:txBody>
      </p:sp>
    </p:spTree>
    <p:extLst>
      <p:ext uri="{BB962C8B-B14F-4D97-AF65-F5344CB8AC3E}">
        <p14:creationId xmlns:p14="http://schemas.microsoft.com/office/powerpoint/2010/main" val="15220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BDFE-4DE9-4C4F-B91E-56F1713FB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Prophecies of the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D3A74-A3AD-9E41-99B4-E4F8F4297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3830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Micah 5:1-2… 700 BC</a:t>
            </a:r>
          </a:p>
          <a:p>
            <a:pPr lvl="1"/>
            <a:r>
              <a:rPr lang="en-US" sz="4800" dirty="0"/>
              <a:t>One will go forth</a:t>
            </a:r>
          </a:p>
          <a:p>
            <a:pPr lvl="1"/>
            <a:r>
              <a:rPr lang="en-US" sz="4800" dirty="0"/>
              <a:t>Matthew 2:1-6</a:t>
            </a:r>
          </a:p>
          <a:p>
            <a:pPr lvl="2"/>
            <a:r>
              <a:rPr lang="en-US" sz="4800" dirty="0"/>
              <a:t>Where is the Messiah to be born?</a:t>
            </a:r>
          </a:p>
          <a:p>
            <a:pPr lvl="2"/>
            <a:r>
              <a:rPr lang="en-US" sz="4800" dirty="0"/>
              <a:t>Bethlehem……</a:t>
            </a:r>
          </a:p>
          <a:p>
            <a:pPr lvl="2"/>
            <a:r>
              <a:rPr lang="en-US" sz="4800" dirty="0"/>
              <a:t>How many of us could predict where we were to be born?</a:t>
            </a:r>
          </a:p>
        </p:txBody>
      </p:sp>
    </p:spTree>
    <p:extLst>
      <p:ext uri="{BB962C8B-B14F-4D97-AF65-F5344CB8AC3E}">
        <p14:creationId xmlns:p14="http://schemas.microsoft.com/office/powerpoint/2010/main" val="50995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7773-D3F1-254D-8A1A-E742ED73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Prophecies of the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7BFF6-5B69-6A4A-B8A5-09838D2FC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Genesis 49:10… 1400 years BC</a:t>
            </a:r>
          </a:p>
          <a:p>
            <a:pPr lvl="1"/>
            <a:r>
              <a:rPr lang="en-US" sz="4800" dirty="0"/>
              <a:t>The Messiah would be from Judah</a:t>
            </a:r>
          </a:p>
          <a:p>
            <a:pPr lvl="1"/>
            <a:r>
              <a:rPr lang="en-US" sz="4800" dirty="0"/>
              <a:t>Matthew 1:1-3</a:t>
            </a:r>
          </a:p>
          <a:p>
            <a:r>
              <a:rPr lang="en-US" sz="5200" dirty="0"/>
              <a:t>Isaiah 11:1-10</a:t>
            </a:r>
          </a:p>
          <a:p>
            <a:pPr lvl="1"/>
            <a:r>
              <a:rPr lang="en-US" sz="4800" dirty="0"/>
              <a:t>He would descend from Jesse</a:t>
            </a:r>
          </a:p>
          <a:p>
            <a:pPr lvl="1"/>
            <a:r>
              <a:rPr lang="en-US" sz="4800" dirty="0"/>
              <a:t>Dual prophecy</a:t>
            </a:r>
          </a:p>
        </p:txBody>
      </p:sp>
    </p:spTree>
    <p:extLst>
      <p:ext uri="{BB962C8B-B14F-4D97-AF65-F5344CB8AC3E}">
        <p14:creationId xmlns:p14="http://schemas.microsoft.com/office/powerpoint/2010/main" val="316134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BDD6-0640-E843-A0C7-A7055FE2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Prophecies of the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FEAE2-3989-3D43-9DAF-7E6D46FA8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Jeremiah 23:5… 625 BC</a:t>
            </a:r>
          </a:p>
          <a:p>
            <a:pPr lvl="1"/>
            <a:r>
              <a:rPr lang="en-US" sz="4800" dirty="0"/>
              <a:t>He would be a descendant of David</a:t>
            </a:r>
          </a:p>
          <a:p>
            <a:pPr lvl="1"/>
            <a:r>
              <a:rPr lang="en-US" sz="4800" dirty="0"/>
              <a:t>II Sam 7:8-17</a:t>
            </a:r>
          </a:p>
          <a:p>
            <a:pPr lvl="2"/>
            <a:r>
              <a:rPr lang="en-US" sz="4800" dirty="0"/>
              <a:t>Dual prophecy</a:t>
            </a:r>
          </a:p>
          <a:p>
            <a:pPr lvl="3"/>
            <a:r>
              <a:rPr lang="en-US" sz="4800" dirty="0"/>
              <a:t>Solomon</a:t>
            </a:r>
          </a:p>
          <a:p>
            <a:pPr lvl="3"/>
            <a:r>
              <a:rPr lang="en-US" sz="4800" dirty="0"/>
              <a:t>Jesus</a:t>
            </a:r>
            <a:r>
              <a:rPr lang="en-US" sz="4200" dirty="0"/>
              <a:t> </a:t>
            </a:r>
          </a:p>
          <a:p>
            <a:pPr lvl="4"/>
            <a:r>
              <a:rPr lang="en-US" sz="4800" dirty="0"/>
              <a:t>Luke 1:32</a:t>
            </a:r>
          </a:p>
        </p:txBody>
      </p:sp>
    </p:spTree>
    <p:extLst>
      <p:ext uri="{BB962C8B-B14F-4D97-AF65-F5344CB8AC3E}">
        <p14:creationId xmlns:p14="http://schemas.microsoft.com/office/powerpoint/2010/main" val="310168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8B7A-10F7-F74C-A6F4-E56575C0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Prophecies of the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467CB-359B-4C4A-9DA6-D7C7BBF7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702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Isaiah 40:3-5</a:t>
            </a:r>
          </a:p>
          <a:p>
            <a:pPr lvl="1"/>
            <a:r>
              <a:rPr lang="en-US" sz="4800" dirty="0"/>
              <a:t>He would be proceeded by a messenger</a:t>
            </a:r>
          </a:p>
          <a:p>
            <a:pPr lvl="1"/>
            <a:r>
              <a:rPr lang="en-US" sz="4800" dirty="0"/>
              <a:t>Matthew 3:1-3</a:t>
            </a:r>
          </a:p>
          <a:p>
            <a:r>
              <a:rPr lang="en-US" sz="5200" dirty="0"/>
              <a:t>Luke 2:1-20</a:t>
            </a:r>
          </a:p>
          <a:p>
            <a:pPr lvl="1"/>
            <a:r>
              <a:rPr lang="en-US" sz="4800" dirty="0"/>
              <a:t>Where to find Him</a:t>
            </a:r>
          </a:p>
          <a:p>
            <a:pPr lvl="1"/>
            <a:r>
              <a:rPr lang="en-US" sz="4800" dirty="0"/>
              <a:t>Where He is laid</a:t>
            </a:r>
          </a:p>
        </p:txBody>
      </p:sp>
    </p:spTree>
    <p:extLst>
      <p:ext uri="{BB962C8B-B14F-4D97-AF65-F5344CB8AC3E}">
        <p14:creationId xmlns:p14="http://schemas.microsoft.com/office/powerpoint/2010/main" val="34995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48DD-4084-9047-BEC8-7AB4FEC1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+mn-lt"/>
              </a:rPr>
              <a:t>Prophecies of the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18D98-9297-0842-BC43-329D004AF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If you truly want to find the Miracle of Christmas</a:t>
            </a:r>
          </a:p>
          <a:p>
            <a:pPr lvl="1"/>
            <a:r>
              <a:rPr lang="en-US" sz="4800" dirty="0"/>
              <a:t>Look to Jesus</a:t>
            </a:r>
          </a:p>
          <a:p>
            <a:pPr lvl="1"/>
            <a:r>
              <a:rPr lang="en-US" sz="4800" dirty="0"/>
              <a:t>In Him you will find</a:t>
            </a:r>
          </a:p>
          <a:p>
            <a:pPr lvl="2"/>
            <a:r>
              <a:rPr lang="en-US" sz="4800" dirty="0"/>
              <a:t>Fulfillment of all God has planned</a:t>
            </a:r>
          </a:p>
          <a:p>
            <a:pPr lvl="2"/>
            <a:r>
              <a:rPr lang="en-US" sz="4800" dirty="0"/>
              <a:t>From the foundation of the earth</a:t>
            </a:r>
          </a:p>
        </p:txBody>
      </p:sp>
    </p:spTree>
    <p:extLst>
      <p:ext uri="{BB962C8B-B14F-4D97-AF65-F5344CB8AC3E}">
        <p14:creationId xmlns:p14="http://schemas.microsoft.com/office/powerpoint/2010/main" val="189177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237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Prophecies of the Birth of Jesus</vt:lpstr>
      <vt:lpstr>Prophecies of the Birth</vt:lpstr>
      <vt:lpstr>Prophecies of the Birth</vt:lpstr>
      <vt:lpstr>Prophecies of the Birth</vt:lpstr>
      <vt:lpstr>Prophecies of the Birth</vt:lpstr>
      <vt:lpstr>Prophecies of the Birth</vt:lpstr>
      <vt:lpstr>Prophecies of the Birth</vt:lpstr>
      <vt:lpstr>Prophecies of the Birth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Prophecies of the Birth of Jesus</dc:title>
  <dc:creator>Larry Hoekstra</dc:creator>
  <cp:lastModifiedBy>Al Trepczyk</cp:lastModifiedBy>
  <cp:revision>9</cp:revision>
  <dcterms:created xsi:type="dcterms:W3CDTF">2019-11-30T22:16:27Z</dcterms:created>
  <dcterms:modified xsi:type="dcterms:W3CDTF">2019-12-21T22:12:12Z</dcterms:modified>
</cp:coreProperties>
</file>