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7916-0E7C-BD41-8A8E-9CB9BCFA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9EF7A-3B39-C14E-A04C-8510CDE28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3192A-F541-8049-973F-840BD974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89E8F-81EB-CE47-9C7C-A19C8E93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A6BE9-EDC6-C748-82F1-A7B90397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6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7E4F-2096-FE4B-814C-F9EFDE100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8AE7A-9199-7748-B3A1-28A5E54A3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6002-E4CD-2544-A328-81C1498D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05994-8F03-7C49-B401-18955C094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DE1F-B063-5A4A-B0E6-F55E992F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1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B5E5-7CA9-CB4B-9C40-6CAA167FFE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FB4E0-468F-6A45-91C8-AC0198CAE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8BC88-F05B-C646-B746-E13C3516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76CB6-49BB-2E43-8CB5-F8950138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5A60E-4231-AB4F-B650-9096007B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0D6B-A786-FE44-97BB-8AAEBF66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D2C44-1D93-9D48-9BFE-A95D3945F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E2E5-5966-2046-B6E7-BE3C6E76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664F8-8139-4A42-93BE-459CD95E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94C81-DB58-9947-A92A-0A08AC80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564B-D101-5444-AEC7-24EE4F59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32B27-60BB-2040-97C9-129C0DFAC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DB29-ABD0-7043-ADDC-0044FD31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7BC75-CF4F-0148-A0F9-F5B0B67C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DCF88-6394-6F40-8F95-D673950E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2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7128-5384-6A48-A04E-616854BB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61857-2EFA-854D-B791-BDD1996FD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E6237-A5C2-F546-854C-8A556B176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4AF97-C806-2242-83A7-45B32122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47875-7D67-1E46-87A6-E98591EE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6F8DE-031C-4F46-AF24-3B1E5306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54C8-60AB-CD4B-9983-2C9FC7D55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92846-BA12-B843-B559-67E2D560F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20CDE-1C2E-644C-B5C0-54D4794EF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83CBC-B136-B24C-9E03-DABF50F37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094E0-C1D8-B541-B880-D8A195E96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B93E4-C09A-934F-8ECD-6A7F078D8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D0F006-1FB1-8E47-94BF-A6951367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DE080-A54D-394B-B423-0D967AF8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1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8444-BCEB-7B41-9891-C0B2F49D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85300E-058A-6A4A-80B0-29776289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129D9-403F-5444-8732-317E5CC0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9FC5FB-7CF8-2548-9056-3CA7776E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7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C93CC3-BCC4-8048-946C-14D8C76F7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96910-E39C-1B4E-BFD6-3C9E06E0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23967-6F03-6449-B50F-F5374A21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5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F510-CE71-3A46-B7AF-FE52E459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282D1-BBCB-0F4C-B486-B46B943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8E161-14FC-9649-95C5-91373579A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D76D5-779C-3E41-9C39-BC70A4BC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5F02E-0386-034C-A04C-24C50DE4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13A82-5092-7F40-9157-F0A79007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1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BDA2-8001-114C-9674-BB92AE3E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4ECBA-AB26-134D-965D-5C20B1A74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4231-1FB2-3F4E-970D-F453498DE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093D0-B1AC-A74A-94C4-3D01B2A79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3B95F1-1722-BC4E-986F-7BA3D2DA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76EFD-734B-5546-ACB2-2988708C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2502D-C41E-7A45-AA18-EF00B108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038AC-7780-8944-9760-3B650F6F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71E0E-36BC-5141-9F34-3682ED816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E4C6-565A-C54C-B51A-F3E0C8C9F705}" type="datetimeFigureOut">
              <a:rPr lang="en-US" smtClean="0"/>
              <a:t>12/21/2019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4FD96-CA42-0747-960F-C266DF25A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B4643-F0B4-214E-AE10-CCB45244C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9397-A2DC-EC40-9F7C-0845AE69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AEBC5-9100-014C-8CC7-8250941465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BBAA7-6C75-FE4B-86B9-D679092769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/>
              <a:t>Philippians 4:1-9</a:t>
            </a:r>
          </a:p>
        </p:txBody>
      </p:sp>
    </p:spTree>
    <p:extLst>
      <p:ext uri="{BB962C8B-B14F-4D97-AF65-F5344CB8AC3E}">
        <p14:creationId xmlns:p14="http://schemas.microsoft.com/office/powerpoint/2010/main" val="153559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BAFF-EFEC-AB4E-A088-1A8986A0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8050E-6B6E-8E49-B076-ECFCFF143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5847"/>
          </a:xfrm>
        </p:spPr>
        <p:txBody>
          <a:bodyPr>
            <a:normAutofit/>
          </a:bodyPr>
          <a:lstStyle/>
          <a:p>
            <a:r>
              <a:rPr lang="en-US" sz="4000" dirty="0"/>
              <a:t>Philippians 4:1-9… stand firm in the Lord</a:t>
            </a:r>
          </a:p>
          <a:p>
            <a:pPr lvl="1"/>
            <a:r>
              <a:rPr lang="en-US" sz="4000" dirty="0"/>
              <a:t>Where have we heard that before?</a:t>
            </a:r>
          </a:p>
          <a:p>
            <a:pPr lvl="1"/>
            <a:r>
              <a:rPr lang="en-US" sz="4000" dirty="0"/>
              <a:t>Ephesians 6:11; 13; 14</a:t>
            </a:r>
          </a:p>
          <a:p>
            <a:r>
              <a:rPr lang="en-US" sz="4000" dirty="0"/>
              <a:t>Note Ephesians 6:11… stand firm against the schemes of the devil</a:t>
            </a:r>
          </a:p>
          <a:p>
            <a:pPr lvl="1"/>
            <a:r>
              <a:rPr lang="en-US" sz="4000" dirty="0"/>
              <a:t>What are those schemes?</a:t>
            </a:r>
          </a:p>
          <a:p>
            <a:pPr lvl="1"/>
            <a:r>
              <a:rPr lang="en-US" sz="4000" dirty="0"/>
              <a:t>Philippians 4:2-3</a:t>
            </a:r>
          </a:p>
        </p:txBody>
      </p:sp>
    </p:spTree>
    <p:extLst>
      <p:ext uri="{BB962C8B-B14F-4D97-AF65-F5344CB8AC3E}">
        <p14:creationId xmlns:p14="http://schemas.microsoft.com/office/powerpoint/2010/main" val="12287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F9778-55D2-D544-82A2-CA603F14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C5098-3EEC-B646-9581-D2D004972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88363"/>
          </a:xfrm>
        </p:spPr>
        <p:txBody>
          <a:bodyPr>
            <a:normAutofit/>
          </a:bodyPr>
          <a:lstStyle/>
          <a:p>
            <a:r>
              <a:rPr lang="en-US" sz="4000" dirty="0"/>
              <a:t>Scheme number 1</a:t>
            </a:r>
          </a:p>
          <a:p>
            <a:pPr lvl="1"/>
            <a:r>
              <a:rPr lang="en-US" sz="4000" dirty="0"/>
              <a:t>Disunity in the church</a:t>
            </a:r>
          </a:p>
          <a:p>
            <a:pPr lvl="1"/>
            <a:r>
              <a:rPr lang="en-US" sz="4000" dirty="0"/>
              <a:t>Note Paul is instructing these two </a:t>
            </a:r>
          </a:p>
          <a:p>
            <a:pPr lvl="2"/>
            <a:r>
              <a:rPr lang="en-US" sz="4000" dirty="0"/>
              <a:t>Live in harmony</a:t>
            </a:r>
          </a:p>
          <a:p>
            <a:pPr lvl="2"/>
            <a:r>
              <a:rPr lang="en-US" sz="4000" dirty="0"/>
              <a:t>How?</a:t>
            </a:r>
          </a:p>
          <a:p>
            <a:pPr lvl="2"/>
            <a:r>
              <a:rPr lang="en-US" sz="4000" dirty="0"/>
              <a:t>Philippians 1:6… I am confident of this very thing</a:t>
            </a:r>
          </a:p>
        </p:txBody>
      </p:sp>
    </p:spTree>
    <p:extLst>
      <p:ext uri="{BB962C8B-B14F-4D97-AF65-F5344CB8AC3E}">
        <p14:creationId xmlns:p14="http://schemas.microsoft.com/office/powerpoint/2010/main" val="155643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DCA26-8331-B441-AA25-868173857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91B4F-C6D5-394E-B94B-351013D0A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5384599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/>
              <a:t>These folks did not remember</a:t>
            </a:r>
          </a:p>
          <a:p>
            <a:pPr lvl="1"/>
            <a:r>
              <a:rPr lang="en-US" sz="4300" dirty="0"/>
              <a:t>What Jesus had done in their lives</a:t>
            </a:r>
          </a:p>
          <a:p>
            <a:pPr lvl="1"/>
            <a:r>
              <a:rPr lang="en-US" sz="4300" dirty="0"/>
              <a:t>He took them from meeting by the river (Acts 16:13)</a:t>
            </a:r>
          </a:p>
          <a:p>
            <a:pPr lvl="1"/>
            <a:r>
              <a:rPr lang="en-US" sz="4300" dirty="0"/>
              <a:t>Women who shared in Paul’s struggles (Acts 16:20-22)</a:t>
            </a:r>
          </a:p>
          <a:p>
            <a:pPr lvl="2"/>
            <a:r>
              <a:rPr lang="en-US" sz="4300" dirty="0"/>
              <a:t>False accusations, beaten with rods, thrown into prison</a:t>
            </a:r>
          </a:p>
          <a:p>
            <a:pPr lvl="1"/>
            <a:r>
              <a:rPr lang="en-US" sz="4300" dirty="0"/>
              <a:t>Miracles of earthquakes, jail doors thrown open, salvation to the jailer and family</a:t>
            </a:r>
          </a:p>
        </p:txBody>
      </p:sp>
    </p:spTree>
    <p:extLst>
      <p:ext uri="{BB962C8B-B14F-4D97-AF65-F5344CB8AC3E}">
        <p14:creationId xmlns:p14="http://schemas.microsoft.com/office/powerpoint/2010/main" val="37814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07988-597D-264F-B0B5-28B8810CB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CFF95-D74F-9A4C-AF4F-43A4775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867"/>
          </a:xfrm>
        </p:spPr>
        <p:txBody>
          <a:bodyPr>
            <a:normAutofit/>
          </a:bodyPr>
          <a:lstStyle/>
          <a:p>
            <a:r>
              <a:rPr lang="en-US" sz="4000" dirty="0"/>
              <a:t>Because they had forgotten all the God had done</a:t>
            </a:r>
          </a:p>
          <a:p>
            <a:pPr lvl="1"/>
            <a:r>
              <a:rPr lang="en-US" sz="4000" dirty="0"/>
              <a:t>They took up squalling and bawling</a:t>
            </a:r>
          </a:p>
          <a:p>
            <a:pPr lvl="1"/>
            <a:r>
              <a:rPr lang="en-US" sz="4000" dirty="0"/>
              <a:t>Over what?</a:t>
            </a:r>
          </a:p>
          <a:p>
            <a:pPr lvl="1"/>
            <a:r>
              <a:rPr lang="en-US" sz="4000" dirty="0"/>
              <a:t>We don’t know but it was not over doctrine…</a:t>
            </a:r>
          </a:p>
          <a:p>
            <a:pPr lvl="1"/>
            <a:r>
              <a:rPr lang="en-US" sz="4000" dirty="0"/>
              <a:t>Otherwise Paul would have corrected the doctrinal error</a:t>
            </a:r>
          </a:p>
          <a:p>
            <a:r>
              <a:rPr lang="en-US" sz="4000" dirty="0"/>
              <a:t>Paul needed to remind them</a:t>
            </a:r>
          </a:p>
          <a:p>
            <a:pPr lvl="1"/>
            <a:r>
              <a:rPr lang="en-US" sz="4000" dirty="0"/>
              <a:t>Their names were written in the book of life</a:t>
            </a:r>
          </a:p>
        </p:txBody>
      </p:sp>
    </p:spTree>
    <p:extLst>
      <p:ext uri="{BB962C8B-B14F-4D97-AF65-F5344CB8AC3E}">
        <p14:creationId xmlns:p14="http://schemas.microsoft.com/office/powerpoint/2010/main" val="365126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6B5E-1CB1-CD41-8700-CF9BDC225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35A4-3F04-0D4B-913E-595EA7B0B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000" dirty="0"/>
              <a:t>Note the twice used phrase “in the Lord”</a:t>
            </a:r>
          </a:p>
          <a:p>
            <a:pPr lvl="1"/>
            <a:r>
              <a:rPr lang="en-US" sz="4000" dirty="0"/>
              <a:t>Philippians 4:2… harmony in the Lord</a:t>
            </a:r>
          </a:p>
          <a:p>
            <a:pPr lvl="1"/>
            <a:r>
              <a:rPr lang="en-US" sz="4000" dirty="0"/>
              <a:t>Philippians 4:4… Rejoice in the Lord</a:t>
            </a:r>
          </a:p>
          <a:p>
            <a:r>
              <a:rPr lang="en-US" sz="4000" dirty="0"/>
              <a:t>Note Paul does not just say “rejoice”</a:t>
            </a:r>
          </a:p>
          <a:p>
            <a:pPr lvl="1"/>
            <a:r>
              <a:rPr lang="en-US" sz="4000" dirty="0"/>
              <a:t>That is conditional on circumstances</a:t>
            </a:r>
          </a:p>
          <a:p>
            <a:pPr lvl="1"/>
            <a:r>
              <a:rPr lang="en-US" sz="4000" dirty="0"/>
              <a:t>Rather “rejoice in the Lord”</a:t>
            </a:r>
          </a:p>
          <a:p>
            <a:r>
              <a:rPr lang="en-US" sz="4000" dirty="0"/>
              <a:t>So… how do we do this? How do we rejoice in the Lord?</a:t>
            </a:r>
          </a:p>
        </p:txBody>
      </p:sp>
    </p:spTree>
    <p:extLst>
      <p:ext uri="{BB962C8B-B14F-4D97-AF65-F5344CB8AC3E}">
        <p14:creationId xmlns:p14="http://schemas.microsoft.com/office/powerpoint/2010/main" val="20598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22241-8D58-8C4C-AA2F-2501D24EB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DED88-94E9-5944-B538-15DE6F382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000" dirty="0"/>
              <a:t>Psalm 103:1-5</a:t>
            </a:r>
          </a:p>
          <a:p>
            <a:r>
              <a:rPr lang="en-US" sz="4000" dirty="0"/>
              <a:t>Psalm 1</a:t>
            </a:r>
          </a:p>
          <a:p>
            <a:r>
              <a:rPr lang="en-US" sz="4000" dirty="0"/>
              <a:t>Psalm 19:7-11</a:t>
            </a:r>
          </a:p>
          <a:p>
            <a:pPr lvl="1"/>
            <a:r>
              <a:rPr lang="en-US" sz="4000" dirty="0"/>
              <a:t>Law of the Lord is perfect restoring the soul</a:t>
            </a:r>
          </a:p>
          <a:p>
            <a:pPr lvl="1"/>
            <a:r>
              <a:rPr lang="en-US" sz="4000" dirty="0"/>
              <a:t>Testimony is sure making wise the simple</a:t>
            </a:r>
          </a:p>
          <a:p>
            <a:pPr lvl="1"/>
            <a:r>
              <a:rPr lang="en-US" sz="4000" dirty="0"/>
              <a:t>Precepts are right restoring the soul</a:t>
            </a:r>
          </a:p>
          <a:p>
            <a:pPr lvl="1"/>
            <a:r>
              <a:rPr lang="en-US" sz="4000" dirty="0"/>
              <a:t>His commandments are pure enlightening the eyes</a:t>
            </a:r>
          </a:p>
        </p:txBody>
      </p:sp>
    </p:spTree>
    <p:extLst>
      <p:ext uri="{BB962C8B-B14F-4D97-AF65-F5344CB8AC3E}">
        <p14:creationId xmlns:p14="http://schemas.microsoft.com/office/powerpoint/2010/main" val="117562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CF67-94E9-0846-9EE7-4370E5F83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Rejoicing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244DE-3DBB-0945-85DD-FB6A87517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Fear of the Lord is clean enduring forever</a:t>
            </a:r>
          </a:p>
          <a:p>
            <a:r>
              <a:rPr lang="en-US" sz="4000" dirty="0"/>
              <a:t>Judgments are true and righteous altogether</a:t>
            </a:r>
          </a:p>
          <a:p>
            <a:r>
              <a:rPr lang="en-US" sz="4000" dirty="0"/>
              <a:t>In keeping them there is great reward</a:t>
            </a:r>
          </a:p>
          <a:p>
            <a:r>
              <a:rPr lang="en-US" sz="4000" dirty="0"/>
              <a:t>Psalm 24… the earth is the Lord’s</a:t>
            </a:r>
          </a:p>
          <a:p>
            <a:r>
              <a:rPr lang="en-US" sz="4000" dirty="0"/>
              <a:t>Psalm 27:1; 4; 13-14</a:t>
            </a:r>
          </a:p>
          <a:p>
            <a:r>
              <a:rPr lang="en-US" sz="4000" dirty="0"/>
              <a:t>Psalm 100</a:t>
            </a:r>
          </a:p>
          <a:p>
            <a:r>
              <a:rPr lang="en-US" sz="4000" dirty="0"/>
              <a:t>Psalm 150</a:t>
            </a:r>
          </a:p>
          <a:p>
            <a:r>
              <a:rPr lang="en-US" sz="4000" dirty="0"/>
              <a:t>Habakkuk 3:16-19</a:t>
            </a:r>
          </a:p>
        </p:txBody>
      </p:sp>
    </p:spTree>
    <p:extLst>
      <p:ext uri="{BB962C8B-B14F-4D97-AF65-F5344CB8AC3E}">
        <p14:creationId xmlns:p14="http://schemas.microsoft.com/office/powerpoint/2010/main" val="16249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348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Rejoice in the Lord</vt:lpstr>
      <vt:lpstr>Rejoice in the Lord</vt:lpstr>
      <vt:lpstr>Rejoice in the Lord</vt:lpstr>
      <vt:lpstr>Rejoice in the Lord</vt:lpstr>
      <vt:lpstr>Rejoice in the Lord</vt:lpstr>
      <vt:lpstr>Rejoice in the Lord</vt:lpstr>
      <vt:lpstr>Rejoice in the Lord</vt:lpstr>
      <vt:lpstr>Rejoicing in the 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 in the Lord</dc:title>
  <dc:creator>Larry Hoekstra</dc:creator>
  <cp:lastModifiedBy>Al Trepczyk</cp:lastModifiedBy>
  <cp:revision>12</cp:revision>
  <dcterms:created xsi:type="dcterms:W3CDTF">2019-11-23T23:20:03Z</dcterms:created>
  <dcterms:modified xsi:type="dcterms:W3CDTF">2019-12-21T22:01:05Z</dcterms:modified>
</cp:coreProperties>
</file>