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3"/>
  </p:normalViewPr>
  <p:slideViewPr>
    <p:cSldViewPr snapToGrid="0" snapToObjects="1">
      <p:cViewPr varScale="1">
        <p:scale>
          <a:sx n="76" d="100"/>
          <a:sy n="76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A2707-B8F1-4847-8585-9076F19A7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A26A16-BABE-494E-8941-79CDC1102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CC30D-805E-9E4C-9752-E11E3E57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BB561-1DBB-E94D-B24D-5347B41D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BE29D-5626-D84A-8AAE-B70A932D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3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D8CE5-DF17-4B46-9AF7-5A2D8C13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AEA58-9CF7-4543-B6C6-84DC1AA6F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935D0-77BF-754D-BA5C-1C0DF604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AFDB1-F8AE-9448-B960-1422A897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56B9C-2924-A342-AAA6-20DD1960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6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1A66D9-A74B-B747-8B41-4F34C1371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5C209-1978-DD4D-AAAE-B4EF93554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38A72-B272-9E45-AC57-6E14DB94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042C4-F020-3448-9D59-E3F410410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CD761-C5A5-4F42-9F45-75290192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67EB-81A8-254A-BFA4-BA9B9A6D9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FCDD8-8E95-944F-AFD4-83D67CCE0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EE10A-8517-E14B-BBAB-335B1860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6CA67-D3BF-A742-9DF7-9E427559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8908C-76A8-8F42-AACE-08024C22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9F39-54F1-BD49-918D-D87DCC6DB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6BE3A-BC4F-0649-A8C7-AECC438D1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B2B57-DC6C-D848-B6B5-619C7D45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CECBD-160E-AB4C-B182-D0AE0564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860C2-F853-AA4A-AECE-4F68D0D7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9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A0D4-E3B3-C849-9958-59F2F94B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4941-5BA9-E147-9789-70714B89A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52A26-2C5A-7340-BD6C-B1C296C86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E6743-7AD5-7C49-8831-084B89DE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FB56E-D165-6645-8D79-46F9DA82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34FDF-8A64-7244-8580-6AD25A817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6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8C81-8DE6-0D4D-A897-23880C99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93715-4841-2C4C-BA6B-0B843A83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F3A95-6693-FE4A-8097-6075A70B2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35C4F-03D2-9549-AAFB-2E479B6FB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7968D-4725-AE49-997C-06A493810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A11493-5B55-1B4A-93F1-D6751CFD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1EACA0-B61E-6C4A-97E7-A1A38FDC8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87EDD-301C-1140-B943-D3BEE3AD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A1A0C-614B-8841-AD50-8D54E7E9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633A3-9712-3F47-B201-CACE0CA9B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72A74-F0E5-3D46-BF35-F6F974D8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B3302-FA61-874F-BECC-1A92F50E4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584E18-9B88-5541-98FF-C3EBBA02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A40EA-51CE-A048-94A7-F3A57B81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679C0-00F4-5F4B-8EFD-CEB83A0B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8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291C-A729-0240-B119-9EB230D0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A3620-C329-0146-9E9D-644F13D61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C9395-022A-9149-A9B8-7B940C006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76260-6E9A-5A4E-BE71-09B7BB59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73351-758D-7346-95B6-979B9B32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7F1FA-63F8-FB46-8332-FF5BD8DE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3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D315-6701-6848-A744-37B7790D1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AB354A-15A7-C948-A74F-11A12CF1A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CE7DB-BD89-7641-B88D-6EC318F31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DB694-0904-074C-B948-7EA7B543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6549C-8246-0948-97C9-0826BC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3E6DF-FA82-414E-AA52-DC1330A94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8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43F601-A6C3-4D4A-B1F0-62B63738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1945E-A2A6-6742-B410-01BD263A4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87C1D-86D9-0745-8C8F-D935F01A4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BDEF7-3022-094A-B3C6-F79123575D7D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A69CC-9473-E24A-9A43-79535D4C6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B5E18-6BC7-0E41-AF11-6BB53BB40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3D0C-5181-EA49-9246-B053BC04C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4403-6266-E240-98D9-9C2EE7702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“Joy”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8E2D5-4E31-454A-9802-7D92D1712A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/>
              <a:t>Philippians 1: 3-8</a:t>
            </a:r>
          </a:p>
        </p:txBody>
      </p:sp>
    </p:spTree>
    <p:extLst>
      <p:ext uri="{BB962C8B-B14F-4D97-AF65-F5344CB8AC3E}">
        <p14:creationId xmlns:p14="http://schemas.microsoft.com/office/powerpoint/2010/main" val="34592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8EF83-6C9E-C04A-9D46-4584D0DA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026E-491C-AE44-B28E-F7145BC1E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Definition of joy</a:t>
            </a:r>
          </a:p>
          <a:p>
            <a:pPr lvl="1"/>
            <a:r>
              <a:rPr lang="en-US" sz="3200" dirty="0"/>
              <a:t>Happiness is always based on circumstances</a:t>
            </a:r>
          </a:p>
          <a:p>
            <a:pPr lvl="1"/>
            <a:r>
              <a:rPr lang="en-US" sz="3200" dirty="0"/>
              <a:t>The Christians’ joy is not based on circumstance </a:t>
            </a:r>
          </a:p>
          <a:p>
            <a:pPr lvl="2"/>
            <a:r>
              <a:rPr lang="en-US" sz="3200" dirty="0"/>
              <a:t>Rather is based on what has been done through Christ</a:t>
            </a:r>
          </a:p>
          <a:p>
            <a:pPr lvl="2"/>
            <a:r>
              <a:rPr lang="en-US" sz="3200" dirty="0"/>
              <a:t>What is going to be completed in Christ</a:t>
            </a:r>
          </a:p>
          <a:p>
            <a:r>
              <a:rPr lang="en-US" sz="3200" dirty="0"/>
              <a:t>Paul gives four reasons for his joy</a:t>
            </a:r>
          </a:p>
          <a:p>
            <a:pPr lvl="1"/>
            <a:r>
              <a:rPr lang="en-US" sz="3200" dirty="0"/>
              <a:t>Remembrance of you (vs 3)</a:t>
            </a:r>
          </a:p>
          <a:p>
            <a:pPr lvl="1"/>
            <a:r>
              <a:rPr lang="en-US" sz="3200" dirty="0"/>
              <a:t>Intercession for them (vs 4)</a:t>
            </a:r>
          </a:p>
          <a:p>
            <a:pPr lvl="1"/>
            <a:r>
              <a:rPr lang="en-US" sz="3200" dirty="0"/>
              <a:t>Your participation in the gospel (vs 5)</a:t>
            </a:r>
          </a:p>
          <a:p>
            <a:pPr lvl="1"/>
            <a:r>
              <a:rPr lang="en-US" sz="3200" dirty="0"/>
              <a:t>Joy of anticipation (vs 6)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05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62EB-DADE-864E-9E48-D8DE8B54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50EC7-BADA-3546-B837-3488D4DD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Remembrance of you</a:t>
            </a:r>
          </a:p>
          <a:p>
            <a:pPr lvl="1"/>
            <a:r>
              <a:rPr lang="en-US" sz="3200" dirty="0"/>
              <a:t>Acts 16: 11-40</a:t>
            </a:r>
          </a:p>
          <a:p>
            <a:pPr lvl="2"/>
            <a:r>
              <a:rPr lang="en-US" sz="3200" dirty="0"/>
              <a:t>Meet Lydia and others</a:t>
            </a:r>
          </a:p>
          <a:p>
            <a:pPr lvl="2"/>
            <a:r>
              <a:rPr lang="en-US" sz="3200" dirty="0"/>
              <a:t>Note……. ”The Lord opened her heart”</a:t>
            </a:r>
          </a:p>
          <a:p>
            <a:pPr lvl="3"/>
            <a:r>
              <a:rPr lang="en-US" sz="3200" dirty="0"/>
              <a:t>Salvation is always a work of the Holy Spirit</a:t>
            </a:r>
          </a:p>
          <a:p>
            <a:pPr lvl="3"/>
            <a:r>
              <a:rPr lang="en-US" sz="3200" dirty="0"/>
              <a:t>She responded in two ways</a:t>
            </a:r>
          </a:p>
          <a:p>
            <a:pPr lvl="4"/>
            <a:r>
              <a:rPr lang="en-US" sz="3200" dirty="0"/>
              <a:t>She and her household were baptized</a:t>
            </a:r>
          </a:p>
          <a:p>
            <a:pPr lvl="4"/>
            <a:r>
              <a:rPr lang="en-US" sz="3200" dirty="0"/>
              <a:t>She opened up her house to Paul and Silas</a:t>
            </a:r>
          </a:p>
        </p:txBody>
      </p:sp>
    </p:spTree>
    <p:extLst>
      <p:ext uri="{BB962C8B-B14F-4D97-AF65-F5344CB8AC3E}">
        <p14:creationId xmlns:p14="http://schemas.microsoft.com/office/powerpoint/2010/main" val="30185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6C16-42EE-4547-9974-FC2A144D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48D0-74CB-3346-A210-C1E07F0B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 why did Paul not remember?</a:t>
            </a:r>
          </a:p>
          <a:p>
            <a:pPr lvl="1"/>
            <a:r>
              <a:rPr lang="en-US" sz="3200" dirty="0"/>
              <a:t>Servant girl being set free</a:t>
            </a:r>
          </a:p>
          <a:p>
            <a:pPr lvl="1"/>
            <a:r>
              <a:rPr lang="en-US" sz="3200" dirty="0"/>
              <a:t>Being thrown into prison</a:t>
            </a:r>
          </a:p>
          <a:p>
            <a:pPr lvl="1"/>
            <a:r>
              <a:rPr lang="en-US" sz="3200" dirty="0"/>
              <a:t>Being beaten with rods</a:t>
            </a:r>
          </a:p>
          <a:p>
            <a:pPr lvl="1"/>
            <a:r>
              <a:rPr lang="en-US" sz="3200" dirty="0"/>
              <a:t>Singing hymns at midnight</a:t>
            </a:r>
          </a:p>
          <a:p>
            <a:pPr lvl="1"/>
            <a:r>
              <a:rPr lang="en-US" sz="3200" dirty="0"/>
              <a:t>The jail doors flying open due to an earthquake</a:t>
            </a:r>
          </a:p>
          <a:p>
            <a:r>
              <a:rPr lang="en-US" sz="3200" dirty="0"/>
              <a:t>But remembers the jailer and his household getting saved</a:t>
            </a:r>
          </a:p>
          <a:p>
            <a:pPr lvl="1"/>
            <a:r>
              <a:rPr lang="en-US" sz="3200" dirty="0"/>
              <a:t>Vs 3…… he remembers their participation in the Gospel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574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83444-CE68-CE4C-A361-2B4E5346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22B4-9BE7-D54E-BDBF-E4556D990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 the salvation of souls Paul rejoices</a:t>
            </a:r>
          </a:p>
          <a:p>
            <a:pPr lvl="1"/>
            <a:r>
              <a:rPr lang="en-US" sz="3200" dirty="0"/>
              <a:t>How?</a:t>
            </a:r>
          </a:p>
          <a:p>
            <a:r>
              <a:rPr lang="en-US" sz="3200" dirty="0"/>
              <a:t>Vs 4……. He prays for them and not for himself </a:t>
            </a:r>
          </a:p>
          <a:p>
            <a:pPr lvl="1"/>
            <a:r>
              <a:rPr lang="en-US" sz="3200" dirty="0"/>
              <a:t>Intercessory prayer comes from a rejoicing over what God has done and is doing in someone else’s life.</a:t>
            </a:r>
          </a:p>
          <a:p>
            <a:pPr lvl="1"/>
            <a:r>
              <a:rPr lang="en-US" sz="3200" dirty="0"/>
              <a:t>Self-centeredness is always a deterrent from joy</a:t>
            </a:r>
          </a:p>
          <a:p>
            <a:pPr lvl="2"/>
            <a:r>
              <a:rPr lang="en-US" sz="3200" dirty="0"/>
              <a:t>Where is Paul at at the time of writing this letter?</a:t>
            </a:r>
          </a:p>
          <a:p>
            <a:pPr lvl="2"/>
            <a:r>
              <a:rPr lang="en-US" sz="3200" dirty="0"/>
              <a:t>He is in Rome chained to a prison guard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705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8FC7-94E2-334B-8A17-551246B0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1E30-07B0-DD4E-96A4-D7576C13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542309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Your participation in the Gospel</a:t>
            </a:r>
          </a:p>
          <a:p>
            <a:pPr lvl="1"/>
            <a:r>
              <a:rPr lang="en-US" sz="3200" dirty="0"/>
              <a:t>How did they participate?</a:t>
            </a:r>
          </a:p>
          <a:p>
            <a:pPr lvl="2"/>
            <a:r>
              <a:rPr lang="en-US" sz="3200" dirty="0"/>
              <a:t>Philippians 4: 10-20</a:t>
            </a:r>
          </a:p>
          <a:p>
            <a:r>
              <a:rPr lang="en-US" sz="3200" dirty="0"/>
              <a:t>I am confident of this….(Anticipation)</a:t>
            </a:r>
          </a:p>
          <a:p>
            <a:pPr lvl="1"/>
            <a:r>
              <a:rPr lang="en-US" sz="3200" dirty="0"/>
              <a:t>Vs 6…… He who began a good work in you</a:t>
            </a:r>
          </a:p>
          <a:p>
            <a:pPr lvl="1"/>
            <a:r>
              <a:rPr lang="en-US" sz="3200" dirty="0" err="1"/>
              <a:t>Enarchomai</a:t>
            </a:r>
            <a:r>
              <a:rPr lang="en-US" sz="3200" dirty="0"/>
              <a:t>……. Only used twice in N.T. (Gal 3: 3)</a:t>
            </a:r>
          </a:p>
          <a:p>
            <a:pPr lvl="1"/>
            <a:r>
              <a:rPr lang="en-US" sz="3200" dirty="0"/>
              <a:t>Both times in reference to salvation</a:t>
            </a:r>
          </a:p>
          <a:p>
            <a:pPr lvl="1"/>
            <a:r>
              <a:rPr lang="en-US" sz="3200" dirty="0"/>
              <a:t>Will complete it in you</a:t>
            </a:r>
          </a:p>
          <a:p>
            <a:r>
              <a:rPr lang="en-US" sz="3200" dirty="0"/>
              <a:t>When?</a:t>
            </a:r>
          </a:p>
          <a:p>
            <a:pPr lvl="1"/>
            <a:r>
              <a:rPr lang="en-US" sz="3200" dirty="0"/>
              <a:t>Peculiar phrase</a:t>
            </a:r>
          </a:p>
          <a:p>
            <a:pPr lvl="1"/>
            <a:r>
              <a:rPr lang="en-US" sz="3200" dirty="0"/>
              <a:t>Vs 6……. ”until the day of Christ”</a:t>
            </a:r>
          </a:p>
        </p:txBody>
      </p:sp>
    </p:spTree>
    <p:extLst>
      <p:ext uri="{BB962C8B-B14F-4D97-AF65-F5344CB8AC3E}">
        <p14:creationId xmlns:p14="http://schemas.microsoft.com/office/powerpoint/2010/main" val="46202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D1989-98D1-164E-9BCC-376A1174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27D5-8610-144D-80C0-5E55CD832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3200" dirty="0"/>
              <a:t>What does this mean as Paul uses this term often?</a:t>
            </a:r>
          </a:p>
          <a:p>
            <a:pPr lvl="1"/>
            <a:r>
              <a:rPr lang="en-US" sz="3200" dirty="0"/>
              <a:t>Compare the two</a:t>
            </a:r>
          </a:p>
          <a:p>
            <a:pPr lvl="2"/>
            <a:r>
              <a:rPr lang="en-US" sz="3200" dirty="0"/>
              <a:t>Day of the Lord</a:t>
            </a:r>
          </a:p>
          <a:p>
            <a:pPr lvl="2"/>
            <a:r>
              <a:rPr lang="en-US" sz="3200" dirty="0"/>
              <a:t>Day of Christ</a:t>
            </a:r>
          </a:p>
          <a:p>
            <a:r>
              <a:rPr lang="en-US" sz="3200" dirty="0"/>
              <a:t>Day of the Lord</a:t>
            </a:r>
          </a:p>
          <a:p>
            <a:pPr lvl="1"/>
            <a:r>
              <a:rPr lang="en-US" sz="3200" dirty="0"/>
              <a:t>Always refers to the day of punishment for the wicked</a:t>
            </a:r>
          </a:p>
          <a:p>
            <a:pPr lvl="1"/>
            <a:r>
              <a:rPr lang="en-US" sz="3200" dirty="0"/>
              <a:t>I </a:t>
            </a:r>
            <a:r>
              <a:rPr lang="en-US" sz="3200" dirty="0" err="1"/>
              <a:t>Thess</a:t>
            </a:r>
            <a:r>
              <a:rPr lang="en-US" sz="3200" dirty="0"/>
              <a:t> 5: 4; II </a:t>
            </a:r>
            <a:r>
              <a:rPr lang="en-US" sz="3200" dirty="0" err="1"/>
              <a:t>Thess</a:t>
            </a:r>
            <a:r>
              <a:rPr lang="en-US" sz="3200" dirty="0"/>
              <a:t> 1: 10; Rev 20: 11-15</a:t>
            </a:r>
          </a:p>
          <a:p>
            <a:r>
              <a:rPr lang="en-US" sz="3200" dirty="0"/>
              <a:t>Day of Christ</a:t>
            </a:r>
          </a:p>
          <a:p>
            <a:pPr lvl="1"/>
            <a:r>
              <a:rPr lang="en-US" sz="3200" dirty="0"/>
              <a:t>Phil 1: 10; Phil 2: 14-16; I Cor 1: 4-8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99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A46A-BC48-C646-964A-4691B8D09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0EA3B-5496-6040-AF0F-7E0E5432D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3200" dirty="0"/>
              <a:t>Day of Christ is a day of rewards for the Christian</a:t>
            </a:r>
          </a:p>
          <a:p>
            <a:pPr lvl="1"/>
            <a:r>
              <a:rPr lang="en-US" sz="3200" dirty="0"/>
              <a:t>Three great judgments in the Word of God</a:t>
            </a:r>
          </a:p>
          <a:p>
            <a:pPr lvl="2"/>
            <a:r>
              <a:rPr lang="en-US" sz="3200" dirty="0"/>
              <a:t>Bema seat judgment of the believers</a:t>
            </a:r>
          </a:p>
          <a:p>
            <a:pPr lvl="3"/>
            <a:r>
              <a:rPr lang="en-US" sz="3200" dirty="0"/>
              <a:t>They will receive rewards for obedience and crowns of righteousness….called to the Marriage Supper of the Lamb</a:t>
            </a:r>
          </a:p>
          <a:p>
            <a:pPr lvl="2"/>
            <a:r>
              <a:rPr lang="en-US" sz="3400" dirty="0"/>
              <a:t>Sheep and goats judgment (Matt 25: 31-46)</a:t>
            </a:r>
          </a:p>
          <a:p>
            <a:pPr lvl="3"/>
            <a:r>
              <a:rPr lang="en-US" sz="3200" dirty="0"/>
              <a:t>Mortals alive on earth as His second coming to earth</a:t>
            </a:r>
          </a:p>
          <a:p>
            <a:pPr lvl="2"/>
            <a:r>
              <a:rPr lang="en-US" sz="3200" dirty="0"/>
              <a:t>Great white throne judgement</a:t>
            </a:r>
          </a:p>
          <a:p>
            <a:pPr lvl="3"/>
            <a:r>
              <a:rPr lang="en-US" sz="3200" dirty="0"/>
              <a:t>End of the Millennium for the wicked dead</a:t>
            </a:r>
          </a:p>
          <a:p>
            <a:pPr lvl="2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0132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70BA-7F60-3546-8F86-A44A551C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F74D9-585F-5048-AD5C-EBD2093FE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So why is Paul so full of joy and why can we also be filled with joy?</a:t>
            </a:r>
          </a:p>
          <a:p>
            <a:r>
              <a:rPr lang="en-US" sz="3200" dirty="0"/>
              <a:t>I am confident of this very thing……….</a:t>
            </a:r>
          </a:p>
          <a:p>
            <a:pPr lvl="1"/>
            <a:r>
              <a:rPr lang="en-US" sz="3200" dirty="0"/>
              <a:t>He that has begun a good work in you is </a:t>
            </a:r>
            <a:r>
              <a:rPr lang="en-US" sz="4000" u="sng" dirty="0"/>
              <a:t>going to complete it in you</a:t>
            </a:r>
          </a:p>
          <a:p>
            <a:r>
              <a:rPr lang="en-US" sz="3200" dirty="0"/>
              <a:t>Not everything to today is going to be wonderful…….</a:t>
            </a:r>
          </a:p>
          <a:p>
            <a:r>
              <a:rPr lang="en-US" sz="3200" dirty="0"/>
              <a:t>It is only temporary…….</a:t>
            </a:r>
          </a:p>
          <a:p>
            <a:r>
              <a:rPr lang="en-US" sz="3200" dirty="0"/>
              <a:t>Look forward to the “Day of Christ Jesus”</a:t>
            </a:r>
          </a:p>
        </p:txBody>
      </p:sp>
    </p:spTree>
    <p:extLst>
      <p:ext uri="{BB962C8B-B14F-4D97-AF65-F5344CB8AC3E}">
        <p14:creationId xmlns:p14="http://schemas.microsoft.com/office/powerpoint/2010/main" val="120783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542</Words>
  <Application>Microsoft Macintosh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“Joy”</vt:lpstr>
      <vt:lpstr>Joy</vt:lpstr>
      <vt:lpstr>Joy</vt:lpstr>
      <vt:lpstr>Joy</vt:lpstr>
      <vt:lpstr>Joy</vt:lpstr>
      <vt:lpstr>Joy</vt:lpstr>
      <vt:lpstr>Joy</vt:lpstr>
      <vt:lpstr>Joy</vt:lpstr>
      <vt:lpstr>Joy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“Joy”</dc:title>
  <dc:creator>Larry Hoekstra</dc:creator>
  <cp:lastModifiedBy>Larry Hoekstra</cp:lastModifiedBy>
  <cp:revision>12</cp:revision>
  <dcterms:created xsi:type="dcterms:W3CDTF">2019-11-16T19:54:00Z</dcterms:created>
  <dcterms:modified xsi:type="dcterms:W3CDTF">2019-11-16T21:13:01Z</dcterms:modified>
</cp:coreProperties>
</file>