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52"/>
  </p:normalViewPr>
  <p:slideViewPr>
    <p:cSldViewPr snapToGrid="0" snapToObjects="1">
      <p:cViewPr varScale="1">
        <p:scale>
          <a:sx n="81" d="100"/>
          <a:sy n="81" d="100"/>
        </p:scale>
        <p:origin x="50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5D53-577D-0043-8CF6-746EE9076B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17163E-A3D6-4447-8909-C75D0D7B5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5D0DB-B46B-3A41-8554-E99A15BBF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5EA6-BAFE-8A42-96B3-5461DF7BC92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45B2D-5D4E-8247-8C4D-79C263071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81FCA-A514-1442-BDA7-837AA68EA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969E-94ED-DE41-A7B5-69061A25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78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5906F-4349-F742-9B68-62F724537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3627D9-AD63-A444-8250-B01F00A927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58798-798A-9640-803B-9D981EA7B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5EA6-BAFE-8A42-96B3-5461DF7BC92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09D75-2065-5147-8E2F-41E8E6004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7B6F0-69BB-C34A-B46B-2F8B6E09D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969E-94ED-DE41-A7B5-69061A25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FFCFB4-0503-8143-BF46-85783904ED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481749-3A97-8548-80F4-3AFBBB72B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C4C5F3-ED67-CE41-A3F8-8A65CAD3F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5EA6-BAFE-8A42-96B3-5461DF7BC92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7A1D8-656A-8947-9D0F-8BEB66DA7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7734E-EBCA-3C4C-8FFA-4AB12C2BB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969E-94ED-DE41-A7B5-69061A25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820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FFD2C-BDE7-FD48-8958-26B0546E7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53B09-6879-4748-9E8E-8192B33EC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38154-5ED4-7D46-AD22-08E9C9EB3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5EA6-BAFE-8A42-96B3-5461DF7BC92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60426-B9DC-6545-94FB-82EBAFCC0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5AD22-7AA4-B64D-AEDD-896DD1D27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969E-94ED-DE41-A7B5-69061A25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DE244-1161-0149-B303-25F3E3F73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15021-9BFB-DF46-8BBB-5BE3DBB56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C7D4D1-F534-054D-A635-68C16371E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5EA6-BAFE-8A42-96B3-5461DF7BC92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DE6845-93FD-8749-96F1-413CF82A4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B6881-D8F6-B14A-A8C6-0329696A2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969E-94ED-DE41-A7B5-69061A25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1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1FCDC-B07F-0444-9935-F2FB3A5AC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35AE2-AD38-604D-9873-A92A7A430E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DB470B-5192-B145-8BAD-83E392DF7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5D5433-1E4A-AA4C-831B-B61354953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5EA6-BAFE-8A42-96B3-5461DF7BC92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F9A52D-4A0C-8D4C-8493-B5660CFCD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917973-F26C-CF49-AE33-AC3C149D2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969E-94ED-DE41-A7B5-69061A25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70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0F8D0-B393-4641-91C1-E6E69B4E7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2E18B-3A23-734B-96CE-4E5DAA1CD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E20FB-2B9A-D94F-A8C9-A5B2D3273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EEF1AD-A186-8547-9132-973D10323A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EDC595-666A-DF42-96FA-4C7E8554B5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942C40-F8E7-0146-9A10-2B0D546B1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5EA6-BAFE-8A42-96B3-5461DF7BC92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B310C8-AEB2-DE43-878C-D7AC57994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C2FB5A-C2D9-7440-8680-725945375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969E-94ED-DE41-A7B5-69061A25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8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64F16-DFAF-CC4D-934A-F76F0D117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F61D05-2E66-0947-A919-74BE61D43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5EA6-BAFE-8A42-96B3-5461DF7BC92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480DF7-414F-7D41-9395-DD11DE160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169F05-12A7-3144-AF7A-B92FB64F4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969E-94ED-DE41-A7B5-69061A25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7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9072F0-FCF2-B240-B365-F0FE1CDB5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5EA6-BAFE-8A42-96B3-5461DF7BC92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855987-2393-5047-8607-4697721FD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0111C-8BE1-7E4E-87D4-88A76E3A5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969E-94ED-DE41-A7B5-69061A25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0FDB1-FA15-734F-9475-15DEB7385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5B2DE-F790-794B-B36A-786B1631C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D78FF-F1ED-A84C-AE55-8FEE22666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F201C5-856F-114A-914D-1CB154E22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5EA6-BAFE-8A42-96B3-5461DF7BC92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6A9B0A-BFEB-5F45-9DC9-ACBA6AE34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1B4DAE-2A98-E745-9E88-787603CD3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969E-94ED-DE41-A7B5-69061A25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1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92851-5B4C-9F48-A005-96B98C98F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06E4F1-011E-A246-91B6-CD4C50A3B5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91E621-DE1D-9646-9324-C822FE26D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EFFF1-1B22-E04C-88D5-9ABB1910A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5EA6-BAFE-8A42-96B3-5461DF7BC92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A6255-7E75-AA43-9171-B8651ED17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009E2-5A47-3D42-9C42-D836316F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2969E-94ED-DE41-A7B5-69061A25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1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098446-719D-E44C-B3CE-5C9A638D7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70EE7-F5A7-8E4E-9CBD-FECF3BCF6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FECC0-9AE9-4544-BE3A-B8B801BF9D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95EA6-BAFE-8A42-96B3-5461DF7BC926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FAF64-8791-E24C-B9AF-EF427A7ACE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43AF0-8806-814F-9F3B-33BBC26EA3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2969E-94ED-DE41-A7B5-69061A250B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92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A3D19-53E7-1F4D-8342-70590C1F95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0"/>
          <a:lstStyle/>
          <a:p>
            <a:r>
              <a:rPr lang="en-US" dirty="0"/>
              <a:t>Doers and Sayers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5B6714-DF4C-BC4D-B0DD-556CA19F3A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0">
            <a:normAutofit/>
          </a:bodyPr>
          <a:lstStyle/>
          <a:p>
            <a:r>
              <a:rPr lang="en-US" sz="3600" dirty="0"/>
              <a:t>Matthew 7:21-27</a:t>
            </a:r>
          </a:p>
        </p:txBody>
      </p:sp>
    </p:spTree>
    <p:extLst>
      <p:ext uri="{BB962C8B-B14F-4D97-AF65-F5344CB8AC3E}">
        <p14:creationId xmlns:p14="http://schemas.microsoft.com/office/powerpoint/2010/main" val="96605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34262-4394-584C-BA8D-CFE3A3947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1"/>
          <a:lstStyle/>
          <a:p>
            <a:r>
              <a:rPr lang="en-US" dirty="0"/>
              <a:t>Doers and Sayers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6AD1F-0450-F542-BD47-12809E512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the context of Matthew 7:13-14 and Matthew 7:21-27</a:t>
            </a:r>
          </a:p>
          <a:p>
            <a:pPr lvl="1"/>
            <a:r>
              <a:rPr lang="en-US" sz="2800" dirty="0"/>
              <a:t>Deals with the aspect of entering</a:t>
            </a:r>
          </a:p>
          <a:p>
            <a:pPr lvl="1"/>
            <a:r>
              <a:rPr lang="en-US" sz="2800" dirty="0"/>
              <a:t>Into what?</a:t>
            </a:r>
          </a:p>
          <a:p>
            <a:pPr lvl="1"/>
            <a:r>
              <a:rPr lang="en-US" sz="2800" dirty="0"/>
              <a:t>Heaven or Hell</a:t>
            </a:r>
          </a:p>
          <a:p>
            <a:pPr lvl="1"/>
            <a:r>
              <a:rPr lang="en-US" sz="2800" dirty="0"/>
              <a:t>Note there are only two choices… implied… choose wisely</a:t>
            </a:r>
          </a:p>
          <a:p>
            <a:pPr lvl="2"/>
            <a:r>
              <a:rPr lang="en-US" sz="2800" dirty="0"/>
              <a:t>Remember He is speaking to very religious people…</a:t>
            </a:r>
          </a:p>
          <a:p>
            <a:pPr lvl="2"/>
            <a:r>
              <a:rPr lang="en-US" sz="2800" dirty="0"/>
              <a:t>Like you and me…</a:t>
            </a:r>
          </a:p>
          <a:p>
            <a:r>
              <a:rPr lang="en-US" dirty="0"/>
              <a:t>Matthew 7:21… Lord, Lord</a:t>
            </a:r>
          </a:p>
          <a:p>
            <a:pPr lvl="1"/>
            <a:r>
              <a:rPr lang="en-US" sz="2800" dirty="0"/>
              <a:t>Philippians 2:9-11</a:t>
            </a:r>
          </a:p>
        </p:txBody>
      </p:sp>
    </p:spTree>
    <p:extLst>
      <p:ext uri="{BB962C8B-B14F-4D97-AF65-F5344CB8AC3E}">
        <p14:creationId xmlns:p14="http://schemas.microsoft.com/office/powerpoint/2010/main" val="3651566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6C41-4D73-C949-B9B7-5E5DD1466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Doers and Sayers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410F5-A792-D142-9079-AF6B426FE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Therefore just saying Jesus is Lord is not an assurance of salvation</a:t>
            </a:r>
          </a:p>
          <a:p>
            <a:pPr lvl="1"/>
            <a:r>
              <a:rPr lang="en-US" dirty="0"/>
              <a:t>Many are going to say Lord </a:t>
            </a:r>
            <a:r>
              <a:rPr lang="en-US" dirty="0" err="1"/>
              <a:t>Lord</a:t>
            </a:r>
            <a:r>
              <a:rPr lang="en-US" dirty="0"/>
              <a:t> (Matthew 7:24)</a:t>
            </a:r>
          </a:p>
          <a:p>
            <a:pPr lvl="2"/>
            <a:r>
              <a:rPr lang="en-US" dirty="0"/>
              <a:t>Did we not prophesy (preach) in your Name?</a:t>
            </a:r>
          </a:p>
          <a:p>
            <a:pPr lvl="2"/>
            <a:r>
              <a:rPr lang="en-US" dirty="0"/>
              <a:t>Did we not cast out demons… or at least say we did?</a:t>
            </a:r>
          </a:p>
          <a:p>
            <a:pPr lvl="2"/>
            <a:r>
              <a:rPr lang="en-US" dirty="0"/>
              <a:t>Did we not perform miracles… or at least say we did?</a:t>
            </a:r>
          </a:p>
          <a:p>
            <a:pPr lvl="1"/>
            <a:r>
              <a:rPr lang="en-US" dirty="0"/>
              <a:t>I Corinthians 1:22-23</a:t>
            </a:r>
          </a:p>
          <a:p>
            <a:pPr lvl="2"/>
            <a:r>
              <a:rPr lang="en-US" dirty="0"/>
              <a:t>Matthew 12:38-39… seeking after signs</a:t>
            </a:r>
          </a:p>
          <a:p>
            <a:pPr lvl="2"/>
            <a:r>
              <a:rPr lang="en-US" dirty="0"/>
              <a:t>Proverbs 2:6-7… only found where?</a:t>
            </a:r>
          </a:p>
          <a:p>
            <a:pPr lvl="3"/>
            <a:r>
              <a:rPr lang="en-US" dirty="0"/>
              <a:t>From the mouth of God</a:t>
            </a:r>
          </a:p>
          <a:p>
            <a:pPr lvl="3"/>
            <a:r>
              <a:rPr lang="en-US" dirty="0"/>
              <a:t>Oh No… not from there… anywhere but from that archaic old book of myths</a:t>
            </a:r>
          </a:p>
          <a:p>
            <a:pPr lvl="1"/>
            <a:r>
              <a:rPr lang="en-US" dirty="0"/>
              <a:t>Do you know how many “Christians” have either abandoned the Word of God</a:t>
            </a:r>
          </a:p>
          <a:p>
            <a:pPr lvl="1"/>
            <a:r>
              <a:rPr lang="en-US" dirty="0"/>
              <a:t>Or consider it irrelevant to today’s society?</a:t>
            </a:r>
          </a:p>
        </p:txBody>
      </p:sp>
    </p:spTree>
    <p:extLst>
      <p:ext uri="{BB962C8B-B14F-4D97-AF65-F5344CB8AC3E}">
        <p14:creationId xmlns:p14="http://schemas.microsoft.com/office/powerpoint/2010/main" val="203259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6FDF9-A43D-344D-8141-B2B9D7958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Doers and Sayers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D0922-2DFC-534F-886C-090154705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 never knew you (Matthew 7:23)</a:t>
            </a:r>
          </a:p>
          <a:p>
            <a:pPr lvl="1"/>
            <a:r>
              <a:rPr lang="en-US" dirty="0"/>
              <a:t>Genesis 4:1… KJV</a:t>
            </a:r>
          </a:p>
          <a:p>
            <a:pPr lvl="1"/>
            <a:r>
              <a:rPr lang="en-US" dirty="0"/>
              <a:t>Speaks of an intimate relationship</a:t>
            </a:r>
          </a:p>
          <a:p>
            <a:pPr lvl="1"/>
            <a:r>
              <a:rPr lang="en-US" dirty="0"/>
              <a:t>Illustration of Terry and myself.</a:t>
            </a:r>
          </a:p>
          <a:p>
            <a:r>
              <a:rPr lang="en-US" dirty="0"/>
              <a:t>Wise and foolish man</a:t>
            </a:r>
          </a:p>
          <a:p>
            <a:pPr lvl="1"/>
            <a:r>
              <a:rPr lang="en-US" dirty="0"/>
              <a:t>One acts on “these words of Mine.” (Matthew 7:24)</a:t>
            </a:r>
          </a:p>
          <a:p>
            <a:pPr lvl="1"/>
            <a:r>
              <a:rPr lang="en-US" dirty="0"/>
              <a:t>One does not act… (Matthew 7:26)</a:t>
            </a:r>
          </a:p>
          <a:p>
            <a:pPr lvl="1"/>
            <a:r>
              <a:rPr lang="en-US" dirty="0"/>
              <a:t>That is the only difference between the two men</a:t>
            </a:r>
          </a:p>
          <a:p>
            <a:r>
              <a:rPr lang="en-US" dirty="0"/>
              <a:t>Did you hear me?</a:t>
            </a:r>
          </a:p>
          <a:p>
            <a:pPr lvl="1"/>
            <a:r>
              <a:rPr lang="en-US" dirty="0"/>
              <a:t>Of course… I heard you</a:t>
            </a:r>
          </a:p>
          <a:p>
            <a:pPr lvl="1"/>
            <a:r>
              <a:rPr lang="en-US" dirty="0"/>
              <a:t>I just chose not to listen</a:t>
            </a:r>
          </a:p>
          <a:p>
            <a:pPr lvl="1"/>
            <a:r>
              <a:rPr lang="en-US" dirty="0"/>
              <a:t>I </a:t>
            </a:r>
            <a:r>
              <a:rPr lang="en-US" dirty="0">
                <a:latin typeface="Avenir Next" panose="020B0503020202020204" pitchFamily="34" charset="0"/>
              </a:rPr>
              <a:t>Samuel 15:22-23</a:t>
            </a:r>
          </a:p>
        </p:txBody>
      </p:sp>
    </p:spTree>
    <p:extLst>
      <p:ext uri="{BB962C8B-B14F-4D97-AF65-F5344CB8AC3E}">
        <p14:creationId xmlns:p14="http://schemas.microsoft.com/office/powerpoint/2010/main" val="941193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B6CFB-4EBE-7448-B186-6E2E43B55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Doers and Sayers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9621C-D906-ED4A-8DFE-02B93A01B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Note both men</a:t>
            </a:r>
          </a:p>
          <a:p>
            <a:pPr lvl="1"/>
            <a:r>
              <a:rPr lang="en-US" dirty="0"/>
              <a:t>Built a house</a:t>
            </a:r>
          </a:p>
          <a:p>
            <a:pPr lvl="1"/>
            <a:r>
              <a:rPr lang="en-US" dirty="0"/>
              <a:t>Both were hit by the same storm</a:t>
            </a:r>
          </a:p>
          <a:p>
            <a:pPr lvl="1"/>
            <a:r>
              <a:rPr lang="en-US" dirty="0"/>
              <a:t>Only difference is the foundation which that part which is unseen</a:t>
            </a:r>
          </a:p>
          <a:p>
            <a:r>
              <a:rPr lang="en-US" dirty="0"/>
              <a:t>What is the storm?</a:t>
            </a:r>
          </a:p>
          <a:p>
            <a:pPr lvl="1"/>
            <a:r>
              <a:rPr lang="en-US" dirty="0"/>
              <a:t>Revelation 20:11-15</a:t>
            </a:r>
          </a:p>
          <a:p>
            <a:pPr lvl="1"/>
            <a:r>
              <a:rPr lang="en-US" dirty="0"/>
              <a:t>Hebrews 9:27…</a:t>
            </a:r>
          </a:p>
          <a:p>
            <a:r>
              <a:rPr lang="en-US" dirty="0"/>
              <a:t>So how do I know if I am saved?</a:t>
            </a:r>
          </a:p>
          <a:p>
            <a:r>
              <a:rPr lang="en-US" dirty="0"/>
              <a:t>II Corinthians 13:5</a:t>
            </a:r>
          </a:p>
          <a:p>
            <a:r>
              <a:rPr lang="en-US" dirty="0"/>
              <a:t>I Corinthians 11:28</a:t>
            </a:r>
          </a:p>
          <a:p>
            <a:pPr lvl="1"/>
            <a:r>
              <a:rPr lang="en-US" dirty="0"/>
              <a:t>Ask God not man</a:t>
            </a:r>
          </a:p>
        </p:txBody>
      </p:sp>
    </p:spTree>
    <p:extLst>
      <p:ext uri="{BB962C8B-B14F-4D97-AF65-F5344CB8AC3E}">
        <p14:creationId xmlns:p14="http://schemas.microsoft.com/office/powerpoint/2010/main" val="66543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0B308-9115-BA42-917D-771D3748A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Doers and Sayers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86D0-B6A5-2B45-B694-8363A3553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the “rock” to build upon?</a:t>
            </a:r>
          </a:p>
          <a:p>
            <a:pPr lvl="1"/>
            <a:r>
              <a:rPr lang="en-US" dirty="0"/>
              <a:t>Matthew 7:24… these words of Mine</a:t>
            </a:r>
          </a:p>
          <a:p>
            <a:pPr lvl="1"/>
            <a:r>
              <a:rPr lang="en-US" dirty="0"/>
              <a:t>Romans 10:17</a:t>
            </a:r>
          </a:p>
          <a:p>
            <a:pPr lvl="2"/>
            <a:r>
              <a:rPr lang="en-US" dirty="0"/>
              <a:t>Acts upon what he or she hears from God</a:t>
            </a:r>
          </a:p>
          <a:p>
            <a:pPr lvl="2"/>
            <a:r>
              <a:rPr lang="en-US" dirty="0"/>
              <a:t>John 8:31-32</a:t>
            </a:r>
          </a:p>
          <a:p>
            <a:pPr lvl="2"/>
            <a:r>
              <a:rPr lang="en-US" dirty="0"/>
              <a:t>James 1:21-25</a:t>
            </a:r>
          </a:p>
          <a:p>
            <a:r>
              <a:rPr lang="en-US" dirty="0"/>
              <a:t>Questions to ask yourself</a:t>
            </a:r>
          </a:p>
          <a:p>
            <a:pPr lvl="1"/>
            <a:r>
              <a:rPr lang="en-US" dirty="0"/>
              <a:t>Are you amazed that you are saved? (Acts 22-26… Paul and his Damascus road experience…</a:t>
            </a:r>
          </a:p>
          <a:p>
            <a:pPr lvl="1"/>
            <a:r>
              <a:rPr lang="en-US" dirty="0"/>
              <a:t>Do you desire to live in obedience to God’s Word?</a:t>
            </a:r>
          </a:p>
          <a:p>
            <a:pPr lvl="1"/>
            <a:r>
              <a:rPr lang="en-US" dirty="0"/>
              <a:t>Luke 6:46-48</a:t>
            </a:r>
          </a:p>
          <a:p>
            <a:pPr lvl="2"/>
            <a:r>
              <a:rPr lang="en-US" dirty="0"/>
              <a:t>Dug deep… searching</a:t>
            </a:r>
          </a:p>
        </p:txBody>
      </p:sp>
    </p:spTree>
    <p:extLst>
      <p:ext uri="{BB962C8B-B14F-4D97-AF65-F5344CB8AC3E}">
        <p14:creationId xmlns:p14="http://schemas.microsoft.com/office/powerpoint/2010/main" val="205368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40345-0B6E-A044-BAED-FD917AD8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Doers and Sayers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E25FC-C375-044F-9C48-3E9445025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does it mean to ”build on sand?”</a:t>
            </a:r>
          </a:p>
          <a:p>
            <a:pPr lvl="1"/>
            <a:r>
              <a:rPr lang="en-US" dirty="0"/>
              <a:t>It is someone who wants everything to quick and easy</a:t>
            </a:r>
          </a:p>
          <a:p>
            <a:pPr lvl="2"/>
            <a:r>
              <a:rPr lang="en-US" dirty="0"/>
              <a:t>No digging here</a:t>
            </a:r>
          </a:p>
          <a:p>
            <a:pPr lvl="2"/>
            <a:r>
              <a:rPr lang="en-US" dirty="0"/>
              <a:t>No conviction of sin</a:t>
            </a:r>
          </a:p>
          <a:p>
            <a:pPr lvl="2"/>
            <a:r>
              <a:rPr lang="en-US" dirty="0"/>
              <a:t>No changing of lifestyle</a:t>
            </a:r>
          </a:p>
          <a:p>
            <a:pPr lvl="1"/>
            <a:r>
              <a:rPr lang="en-US" dirty="0"/>
              <a:t>Excuses are the norm</a:t>
            </a:r>
          </a:p>
          <a:p>
            <a:pPr lvl="2"/>
            <a:r>
              <a:rPr lang="en-US" dirty="0"/>
              <a:t>I can’t… fill in the blank</a:t>
            </a:r>
          </a:p>
          <a:p>
            <a:pPr lvl="1"/>
            <a:r>
              <a:rPr lang="en-US" dirty="0"/>
              <a:t>Occasionally</a:t>
            </a:r>
          </a:p>
          <a:p>
            <a:pPr lvl="2"/>
            <a:r>
              <a:rPr lang="en-US" dirty="0"/>
              <a:t>Prays</a:t>
            </a:r>
          </a:p>
          <a:p>
            <a:pPr lvl="2"/>
            <a:r>
              <a:rPr lang="en-US" dirty="0"/>
              <a:t>Reads the Bible</a:t>
            </a:r>
          </a:p>
          <a:p>
            <a:pPr lvl="2"/>
            <a:r>
              <a:rPr lang="en-US" dirty="0"/>
              <a:t>Contributes</a:t>
            </a:r>
          </a:p>
          <a:p>
            <a:pPr lvl="2"/>
            <a:r>
              <a:rPr lang="en-US" dirty="0"/>
              <a:t>Occasionally, occasionally, occasionally</a:t>
            </a:r>
          </a:p>
          <a:p>
            <a:pPr lvl="2"/>
            <a:r>
              <a:rPr lang="en-US" dirty="0"/>
              <a:t>Is generally ambivalent or “lukewarm”</a:t>
            </a:r>
          </a:p>
        </p:txBody>
      </p:sp>
    </p:spTree>
    <p:extLst>
      <p:ext uri="{BB962C8B-B14F-4D97-AF65-F5344CB8AC3E}">
        <p14:creationId xmlns:p14="http://schemas.microsoft.com/office/powerpoint/2010/main" val="201726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3A39-D92C-F141-9D19-8D78A7B5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Doers and Sayers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F0C53-8FEB-4546-98E5-F98810A5C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Wise man</a:t>
            </a:r>
          </a:p>
          <a:p>
            <a:pPr lvl="1"/>
            <a:r>
              <a:rPr lang="en-US" dirty="0"/>
              <a:t>He willingly submits to the will of God</a:t>
            </a:r>
          </a:p>
          <a:p>
            <a:pPr lvl="1"/>
            <a:r>
              <a:rPr lang="en-US" dirty="0"/>
              <a:t>He is genuinely sorrowful over his sin and rebellion towards God</a:t>
            </a:r>
          </a:p>
          <a:p>
            <a:pPr lvl="1"/>
            <a:r>
              <a:rPr lang="en-US" dirty="0"/>
              <a:t>He walks in humility and gentleness </a:t>
            </a:r>
          </a:p>
          <a:p>
            <a:pPr lvl="1"/>
            <a:r>
              <a:rPr lang="en-US" dirty="0"/>
              <a:t>He puts maximum effort into his walk with God</a:t>
            </a:r>
          </a:p>
          <a:p>
            <a:pPr lvl="1"/>
            <a:r>
              <a:rPr lang="en-US" dirty="0"/>
              <a:t>I Chronicles 21:18-25</a:t>
            </a:r>
          </a:p>
          <a:p>
            <a:pPr lvl="2"/>
            <a:r>
              <a:rPr lang="en-US" dirty="0"/>
              <a:t>Never approaches God empty handed</a:t>
            </a:r>
          </a:p>
          <a:p>
            <a:pPr lvl="1"/>
            <a:r>
              <a:rPr lang="en-US" dirty="0"/>
              <a:t>He lives a life in obedience to God</a:t>
            </a:r>
          </a:p>
          <a:p>
            <a:pPr lvl="1"/>
            <a:r>
              <a:rPr lang="en-US" dirty="0"/>
              <a:t>Acts 20:18-21</a:t>
            </a:r>
          </a:p>
          <a:p>
            <a:pPr lvl="1"/>
            <a:r>
              <a:rPr lang="en-US" dirty="0"/>
              <a:t>Acts 22:12-16</a:t>
            </a:r>
          </a:p>
          <a:p>
            <a:pPr lvl="1"/>
            <a:r>
              <a:rPr lang="en-US" dirty="0"/>
              <a:t>Looks forward with anticipation </a:t>
            </a:r>
          </a:p>
          <a:p>
            <a:pPr lvl="1"/>
            <a:r>
              <a:rPr lang="en-US" dirty="0"/>
              <a:t>II Timothy 4:6-8</a:t>
            </a:r>
          </a:p>
          <a:p>
            <a:r>
              <a:rPr lang="en-US" dirty="0"/>
              <a:t>Are you saved?</a:t>
            </a:r>
          </a:p>
          <a:p>
            <a:pPr lvl="1"/>
            <a:r>
              <a:rPr lang="en-US" dirty="0"/>
              <a:t>Don’t ask me or anyone else you know</a:t>
            </a:r>
          </a:p>
          <a:p>
            <a:pPr lvl="1"/>
            <a:r>
              <a:rPr lang="en-US"/>
              <a:t>Ask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34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2193</TotalTime>
  <Words>542</Words>
  <Application>Microsoft Office PowerPoint</Application>
  <PresentationFormat>Widescreen</PresentationFormat>
  <Paragraphs>92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</vt:lpstr>
      <vt:lpstr>Calibri</vt:lpstr>
      <vt:lpstr>Calibri Light</vt:lpstr>
      <vt:lpstr>Office Theme</vt:lpstr>
      <vt:lpstr>Doers and Sayers</vt:lpstr>
      <vt:lpstr>Doers and Sayers</vt:lpstr>
      <vt:lpstr>Doers and Sayers</vt:lpstr>
      <vt:lpstr>Doers and Sayers</vt:lpstr>
      <vt:lpstr>Doers and Sayers</vt:lpstr>
      <vt:lpstr>Doers and Sayers</vt:lpstr>
      <vt:lpstr>Doers and Sayers</vt:lpstr>
      <vt:lpstr>Doers and Sayers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Doers and Sayers</dc:title>
  <dc:creator>Larry Hoekstra</dc:creator>
  <cp:lastModifiedBy>Al Trepczyk</cp:lastModifiedBy>
  <cp:revision>36</cp:revision>
  <dcterms:created xsi:type="dcterms:W3CDTF">2019-11-08T16:55:20Z</dcterms:created>
  <dcterms:modified xsi:type="dcterms:W3CDTF">2019-11-14T21:44:44Z</dcterms:modified>
</cp:coreProperties>
</file>