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Many Walked With Him No More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6: 1-21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C8684-9942-2BDF-820A-5420F2C1F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Walked With Him No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C3A3F-8C81-9956-3D99-A94AD09CA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do you not see in the text?</a:t>
            </a:r>
          </a:p>
          <a:p>
            <a:pPr lvl="1"/>
            <a:r>
              <a:rPr lang="en-US" dirty="0"/>
              <a:t>John 4: 23-24</a:t>
            </a:r>
          </a:p>
          <a:p>
            <a:pPr lvl="2"/>
            <a:r>
              <a:rPr lang="en-US" dirty="0"/>
              <a:t>Where in this entire text do you see anyone worshipping Jesus?</a:t>
            </a:r>
          </a:p>
          <a:p>
            <a:pPr lvl="1"/>
            <a:r>
              <a:rPr lang="en-US" dirty="0"/>
              <a:t>Why not?</a:t>
            </a:r>
          </a:p>
          <a:p>
            <a:pPr lvl="2"/>
            <a:r>
              <a:rPr lang="en-US" dirty="0"/>
              <a:t>They want what God can give them as long as it is what they want to meet their earthly desires</a:t>
            </a:r>
          </a:p>
          <a:p>
            <a:pPr lvl="2"/>
            <a:r>
              <a:rPr lang="en-US" dirty="0"/>
              <a:t>Note John 6: 26, 41-43; 59-61; 66</a:t>
            </a:r>
          </a:p>
          <a:p>
            <a:pPr lvl="2"/>
            <a:r>
              <a:rPr lang="en-US" dirty="0"/>
              <a:t>False disciples are only concerned with what God can do for them</a:t>
            </a:r>
          </a:p>
          <a:p>
            <a:pPr lvl="2"/>
            <a:r>
              <a:rPr lang="en-US" dirty="0"/>
              <a:t>And only if it makes sense to them</a:t>
            </a:r>
          </a:p>
        </p:txBody>
      </p:sp>
    </p:spTree>
    <p:extLst>
      <p:ext uri="{BB962C8B-B14F-4D97-AF65-F5344CB8AC3E}">
        <p14:creationId xmlns:p14="http://schemas.microsoft.com/office/powerpoint/2010/main" val="1934776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56B32-29A7-DECA-5DEA-7906D2697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Walked With Him No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58DAC-DE6F-032F-1D88-566C1AB6D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Lesson #1</a:t>
            </a:r>
          </a:p>
          <a:p>
            <a:pPr lvl="1"/>
            <a:r>
              <a:rPr lang="en-US" dirty="0"/>
              <a:t>Anyone who is a true follower of Christ</a:t>
            </a:r>
          </a:p>
          <a:p>
            <a:pPr lvl="1"/>
            <a:r>
              <a:rPr lang="en-US" dirty="0"/>
              <a:t>Understands the following statement…</a:t>
            </a:r>
          </a:p>
          <a:p>
            <a:pPr lvl="2"/>
            <a:r>
              <a:rPr lang="en-US" dirty="0"/>
              <a:t>“Let a man deny himself, pick up his cross and follow Me”</a:t>
            </a:r>
          </a:p>
          <a:p>
            <a:pPr lvl="2"/>
            <a:r>
              <a:rPr lang="en-US" dirty="0"/>
              <a:t>That man or woman says</a:t>
            </a:r>
          </a:p>
          <a:p>
            <a:pPr lvl="3"/>
            <a:r>
              <a:rPr lang="en-US" dirty="0"/>
              <a:t>Here am I use me</a:t>
            </a:r>
          </a:p>
          <a:p>
            <a:pPr lvl="3"/>
            <a:r>
              <a:rPr lang="en-US" dirty="0"/>
              <a:t>You are the Potter and I am the clay</a:t>
            </a:r>
          </a:p>
          <a:p>
            <a:pPr lvl="4"/>
            <a:r>
              <a:rPr lang="en-US" dirty="0"/>
              <a:t>Mold me, bend me and make me into what You would have me to be</a:t>
            </a:r>
          </a:p>
        </p:txBody>
      </p:sp>
    </p:spTree>
    <p:extLst>
      <p:ext uri="{BB962C8B-B14F-4D97-AF65-F5344CB8AC3E}">
        <p14:creationId xmlns:p14="http://schemas.microsoft.com/office/powerpoint/2010/main" val="540566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93B58-F661-80F9-449A-3AE4E6760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Walked With Him No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2BC05-A4F2-A3BA-B373-AD4B8E1AE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That person remembers the words of Jesus</a:t>
            </a:r>
          </a:p>
          <a:p>
            <a:pPr lvl="1"/>
            <a:r>
              <a:rPr lang="en-US" dirty="0"/>
              <a:t>“Never-the-less… not my will by Thy will be done”</a:t>
            </a:r>
          </a:p>
          <a:p>
            <a:r>
              <a:rPr lang="en-US" dirty="0"/>
              <a:t>John 6: 66</a:t>
            </a:r>
          </a:p>
          <a:p>
            <a:pPr lvl="1"/>
            <a:r>
              <a:rPr lang="en-US" dirty="0"/>
              <a:t>“Many walked with Him no more”</a:t>
            </a:r>
          </a:p>
          <a:p>
            <a:pPr lvl="1"/>
            <a:r>
              <a:rPr lang="en-US" dirty="0"/>
              <a:t>Philippians 3: 8-11</a:t>
            </a:r>
          </a:p>
          <a:p>
            <a:pPr lvl="2"/>
            <a:r>
              <a:rPr lang="en-US" dirty="0"/>
              <a:t>And the fellowship of His sufferings?</a:t>
            </a:r>
          </a:p>
          <a:p>
            <a:r>
              <a:rPr lang="en-US" dirty="0"/>
              <a:t>Isaiah 53: 3</a:t>
            </a:r>
          </a:p>
          <a:p>
            <a:pPr lvl="1"/>
            <a:r>
              <a:rPr lang="en-US" dirty="0"/>
              <a:t>Acquainted with grief</a:t>
            </a:r>
          </a:p>
        </p:txBody>
      </p:sp>
    </p:spTree>
    <p:extLst>
      <p:ext uri="{BB962C8B-B14F-4D97-AF65-F5344CB8AC3E}">
        <p14:creationId xmlns:p14="http://schemas.microsoft.com/office/powerpoint/2010/main" val="1480372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E4364-9B41-8C86-B9BF-78C49219C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Walked With Him No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0E5CF-82BE-7F66-D684-4FF3C8809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the following Scriptures</a:t>
            </a:r>
          </a:p>
          <a:p>
            <a:pPr lvl="1"/>
            <a:r>
              <a:rPr lang="en-US" dirty="0"/>
              <a:t>II Timothy 4: 9-15</a:t>
            </a:r>
          </a:p>
          <a:p>
            <a:pPr lvl="1"/>
            <a:r>
              <a:rPr lang="en-US" dirty="0"/>
              <a:t>II Timothy 1: 15</a:t>
            </a:r>
          </a:p>
          <a:p>
            <a:pPr lvl="1"/>
            <a:r>
              <a:rPr lang="en-US" dirty="0"/>
              <a:t>II Timothy 3: 15-18</a:t>
            </a:r>
          </a:p>
          <a:p>
            <a:pPr lvl="1"/>
            <a:r>
              <a:rPr lang="en-US" dirty="0"/>
              <a:t>Hebrews 12: 1-3</a:t>
            </a:r>
          </a:p>
          <a:p>
            <a:pPr lvl="1"/>
            <a:r>
              <a:rPr lang="en-US" dirty="0"/>
              <a:t>John 6: 66-69</a:t>
            </a:r>
          </a:p>
          <a:p>
            <a:r>
              <a:rPr lang="en-US" dirty="0"/>
              <a:t>You have the words of eternal life…</a:t>
            </a:r>
          </a:p>
          <a:p>
            <a:pPr lvl="1"/>
            <a:r>
              <a:rPr lang="en-US" dirty="0"/>
              <a:t>What is more important than that?</a:t>
            </a:r>
          </a:p>
        </p:txBody>
      </p:sp>
    </p:spTree>
    <p:extLst>
      <p:ext uri="{BB962C8B-B14F-4D97-AF65-F5344CB8AC3E}">
        <p14:creationId xmlns:p14="http://schemas.microsoft.com/office/powerpoint/2010/main" val="973216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Walked With Him No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6 is a unique chapter</a:t>
            </a:r>
          </a:p>
          <a:p>
            <a:pPr lvl="1"/>
            <a:r>
              <a:rPr lang="en-US" dirty="0"/>
              <a:t>In it you will find</a:t>
            </a:r>
          </a:p>
          <a:p>
            <a:pPr lvl="1"/>
            <a:r>
              <a:rPr lang="en-US" dirty="0"/>
              <a:t>2… miracles</a:t>
            </a:r>
          </a:p>
          <a:p>
            <a:pPr lvl="1"/>
            <a:r>
              <a:rPr lang="en-US" dirty="0"/>
              <a:t>Several examples of superficial followers</a:t>
            </a:r>
          </a:p>
          <a:p>
            <a:pPr lvl="1"/>
            <a:r>
              <a:rPr lang="en-US" dirty="0"/>
              <a:t>Those who genuinely worshipped</a:t>
            </a:r>
          </a:p>
          <a:p>
            <a:pPr lvl="1"/>
            <a:r>
              <a:rPr lang="en-US" dirty="0"/>
              <a:t>Those refused to see who Jesus was</a:t>
            </a:r>
          </a:p>
          <a:p>
            <a:pPr lvl="1"/>
            <a:r>
              <a:rPr lang="en-US" dirty="0"/>
              <a:t>A teaching so profound</a:t>
            </a:r>
          </a:p>
          <a:p>
            <a:pPr lvl="2"/>
            <a:r>
              <a:rPr lang="en-US" dirty="0"/>
              <a:t>It is applicable nearly 2,000 years later</a:t>
            </a:r>
          </a:p>
          <a:p>
            <a:pPr lvl="2"/>
            <a:r>
              <a:rPr lang="en-US" dirty="0"/>
              <a:t>“I AM” the bread of life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31C0F-0D37-7F9F-A8C9-E2FDD1932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Walked With Him No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94C6C-84A1-67EE-A35F-889B3A75E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Chronological order</a:t>
            </a:r>
          </a:p>
          <a:p>
            <a:pPr lvl="1"/>
            <a:r>
              <a:rPr lang="en-US" dirty="0"/>
              <a:t>John 6 is anywhere from 7-12 months after John 5</a:t>
            </a:r>
          </a:p>
          <a:p>
            <a:pPr lvl="2"/>
            <a:r>
              <a:rPr lang="en-US" dirty="0"/>
              <a:t>Matthew 4-15; Mark 1-7 and Luke 4-9</a:t>
            </a:r>
          </a:p>
          <a:p>
            <a:pPr lvl="1"/>
            <a:r>
              <a:rPr lang="en-US" dirty="0"/>
              <a:t>What has happened?</a:t>
            </a:r>
          </a:p>
          <a:p>
            <a:pPr lvl="2"/>
            <a:r>
              <a:rPr lang="en-US" dirty="0"/>
              <a:t>Healings</a:t>
            </a:r>
          </a:p>
          <a:p>
            <a:pPr lvl="2"/>
            <a:r>
              <a:rPr lang="en-US" dirty="0"/>
              <a:t>Demons cast out</a:t>
            </a:r>
          </a:p>
          <a:p>
            <a:pPr lvl="2"/>
            <a:r>
              <a:rPr lang="en-US" dirty="0"/>
              <a:t>Miracle after miracle</a:t>
            </a:r>
          </a:p>
          <a:p>
            <a:pPr lvl="1"/>
            <a:r>
              <a:rPr lang="en-US" dirty="0"/>
              <a:t>Result???</a:t>
            </a:r>
          </a:p>
          <a:p>
            <a:pPr lvl="2"/>
            <a:r>
              <a:rPr lang="en-US" dirty="0"/>
              <a:t>John 6: 5… a large crowd was following Jesus</a:t>
            </a:r>
          </a:p>
        </p:txBody>
      </p:sp>
    </p:spTree>
    <p:extLst>
      <p:ext uri="{BB962C8B-B14F-4D97-AF65-F5344CB8AC3E}">
        <p14:creationId xmlns:p14="http://schemas.microsoft.com/office/powerpoint/2010/main" val="676113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BC8DD-55EB-9E5C-F2E6-D3C776A13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Walked With Him No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D1F60-2210-5289-8985-9B507F751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the lesson to be learned here?</a:t>
            </a:r>
          </a:p>
          <a:p>
            <a:pPr lvl="1"/>
            <a:r>
              <a:rPr lang="en-US" dirty="0"/>
              <a:t>Large crowds do not mean people are disciples of Christ</a:t>
            </a:r>
          </a:p>
          <a:p>
            <a:pPr lvl="1"/>
            <a:r>
              <a:rPr lang="en-US" dirty="0"/>
              <a:t>Many of these as we will see</a:t>
            </a:r>
          </a:p>
          <a:p>
            <a:pPr lvl="2"/>
            <a:r>
              <a:rPr lang="en-US" dirty="0"/>
              <a:t>Wanted free bread</a:t>
            </a:r>
          </a:p>
          <a:p>
            <a:pPr lvl="3"/>
            <a:r>
              <a:rPr lang="en-US" dirty="0"/>
              <a:t>Physical desires to be met by Jesus (John 6: 26)</a:t>
            </a:r>
          </a:p>
          <a:p>
            <a:pPr lvl="2"/>
            <a:r>
              <a:rPr lang="en-US" dirty="0"/>
              <a:t>Wanted supernatural signs to be implemented</a:t>
            </a:r>
          </a:p>
          <a:p>
            <a:pPr lvl="3"/>
            <a:r>
              <a:rPr lang="en-US" dirty="0"/>
              <a:t>(John 6: 30)</a:t>
            </a:r>
          </a:p>
          <a:p>
            <a:pPr lvl="2"/>
            <a:r>
              <a:rPr lang="en-US" dirty="0"/>
              <a:t>Waiting for the next “super” thing to take place</a:t>
            </a:r>
          </a:p>
          <a:p>
            <a:pPr lvl="1"/>
            <a:r>
              <a:rPr lang="en-US" dirty="0"/>
              <a:t>Does that sound familiar?</a:t>
            </a:r>
          </a:p>
        </p:txBody>
      </p:sp>
    </p:spTree>
    <p:extLst>
      <p:ext uri="{BB962C8B-B14F-4D97-AF65-F5344CB8AC3E}">
        <p14:creationId xmlns:p14="http://schemas.microsoft.com/office/powerpoint/2010/main" val="3285860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EF1F5-64FC-954F-CFCB-189C70D62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Walked With Him No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A963C-1109-8D41-8BC3-77AB5743A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6: 5-6</a:t>
            </a:r>
          </a:p>
          <a:p>
            <a:pPr lvl="1"/>
            <a:r>
              <a:rPr lang="en-US" dirty="0"/>
              <a:t>Matthew 14: 14</a:t>
            </a:r>
          </a:p>
          <a:p>
            <a:pPr lvl="2"/>
            <a:r>
              <a:rPr lang="en-US" dirty="0"/>
              <a:t>Jesus displays two things</a:t>
            </a:r>
          </a:p>
          <a:p>
            <a:pPr lvl="3"/>
            <a:r>
              <a:rPr lang="en-US" dirty="0"/>
              <a:t>Compassion</a:t>
            </a:r>
          </a:p>
          <a:p>
            <a:pPr lvl="3"/>
            <a:r>
              <a:rPr lang="en-US" dirty="0"/>
              <a:t>Healing</a:t>
            </a:r>
          </a:p>
          <a:p>
            <a:r>
              <a:rPr lang="en-US" dirty="0"/>
              <a:t>John 6: 6… saying this to test him (Philip)</a:t>
            </a:r>
          </a:p>
          <a:p>
            <a:pPr lvl="1"/>
            <a:r>
              <a:rPr lang="en-US" dirty="0"/>
              <a:t>Test him about what?</a:t>
            </a:r>
          </a:p>
          <a:p>
            <a:pPr lvl="2"/>
            <a:r>
              <a:rPr lang="en-US" dirty="0"/>
              <a:t>The Lord’s power?</a:t>
            </a:r>
          </a:p>
          <a:p>
            <a:pPr lvl="2"/>
            <a:r>
              <a:rPr lang="en-US" dirty="0"/>
              <a:t>Or to test him on where Philip’s focus is at or on at this time?</a:t>
            </a:r>
          </a:p>
        </p:txBody>
      </p:sp>
    </p:spTree>
    <p:extLst>
      <p:ext uri="{BB962C8B-B14F-4D97-AF65-F5344CB8AC3E}">
        <p14:creationId xmlns:p14="http://schemas.microsoft.com/office/powerpoint/2010/main" val="4216933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ADAD0-2309-FBA5-0CAD-F2B3A2DE4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Walked With Him No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41012-FB20-D043-3798-27B92D0F9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6: 7</a:t>
            </a:r>
          </a:p>
          <a:p>
            <a:pPr lvl="1"/>
            <a:r>
              <a:rPr lang="en-US" dirty="0"/>
              <a:t>How did Philip do?</a:t>
            </a:r>
          </a:p>
          <a:p>
            <a:pPr lvl="2"/>
            <a:r>
              <a:rPr lang="en-US" dirty="0"/>
              <a:t>“even if we had nearly a year’s wages we couldn’t feed them”</a:t>
            </a:r>
          </a:p>
          <a:p>
            <a:pPr lvl="2"/>
            <a:r>
              <a:rPr lang="en-US" dirty="0"/>
              <a:t>Here Philip is looking for a solution</a:t>
            </a:r>
          </a:p>
          <a:p>
            <a:pPr lvl="2"/>
            <a:r>
              <a:rPr lang="en-US" dirty="0"/>
              <a:t>Utilizing his own intellect and power</a:t>
            </a:r>
          </a:p>
          <a:p>
            <a:pPr lvl="3"/>
            <a:r>
              <a:rPr lang="en-US" dirty="0"/>
              <a:t>Proverbs 3: 5-6</a:t>
            </a:r>
          </a:p>
          <a:p>
            <a:pPr lvl="1"/>
            <a:r>
              <a:rPr lang="en-US" dirty="0"/>
              <a:t>Andrew chimes in</a:t>
            </a:r>
          </a:p>
          <a:p>
            <a:pPr lvl="2"/>
            <a:r>
              <a:rPr lang="en-US" dirty="0"/>
              <a:t>John 6: 8-9</a:t>
            </a:r>
          </a:p>
          <a:p>
            <a:pPr lvl="3"/>
            <a:r>
              <a:rPr lang="en-US" dirty="0"/>
              <a:t>We’ve checked out the crowd</a:t>
            </a:r>
          </a:p>
          <a:p>
            <a:pPr lvl="3"/>
            <a:r>
              <a:rPr lang="en-US" dirty="0"/>
              <a:t>No way we are going to feed all these</a:t>
            </a:r>
          </a:p>
        </p:txBody>
      </p:sp>
    </p:spTree>
    <p:extLst>
      <p:ext uri="{BB962C8B-B14F-4D97-AF65-F5344CB8AC3E}">
        <p14:creationId xmlns:p14="http://schemas.microsoft.com/office/powerpoint/2010/main" val="4272853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CC22C-5758-0381-B3F0-35CC42836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Walked With Him No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33B53-69B2-5D37-D2B4-0563A1278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Have them sit down</a:t>
            </a:r>
          </a:p>
          <a:p>
            <a:r>
              <a:rPr lang="en-US" dirty="0"/>
              <a:t>Jesus gives thanks</a:t>
            </a:r>
          </a:p>
          <a:p>
            <a:r>
              <a:rPr lang="en-US" dirty="0"/>
              <a:t>Jesus hands out the few loaves and fishes</a:t>
            </a:r>
          </a:p>
          <a:p>
            <a:r>
              <a:rPr lang="en-US" dirty="0"/>
              <a:t>Question…</a:t>
            </a:r>
          </a:p>
          <a:p>
            <a:pPr lvl="1"/>
            <a:r>
              <a:rPr lang="en-US" dirty="0"/>
              <a:t>Where is all the fanfare?</a:t>
            </a:r>
          </a:p>
          <a:p>
            <a:pPr lvl="1"/>
            <a:r>
              <a:rPr lang="en-US" dirty="0"/>
              <a:t>Where is the waving of hands, strutting or shouting?</a:t>
            </a:r>
          </a:p>
          <a:p>
            <a:pPr lvl="1"/>
            <a:r>
              <a:rPr lang="en-US" dirty="0"/>
              <a:t>Where is the blowing on people?</a:t>
            </a:r>
          </a:p>
          <a:p>
            <a:pPr lvl="1"/>
            <a:r>
              <a:rPr lang="en-US" dirty="0"/>
              <a:t>Where are the catchers for those who will/must fall down?</a:t>
            </a:r>
          </a:p>
        </p:txBody>
      </p:sp>
    </p:spTree>
    <p:extLst>
      <p:ext uri="{BB962C8B-B14F-4D97-AF65-F5344CB8AC3E}">
        <p14:creationId xmlns:p14="http://schemas.microsoft.com/office/powerpoint/2010/main" val="1905079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07DA2-A98B-03B3-C732-8B166703A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Walked With Him No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D8E6E-B1A8-D392-F4D1-BAA08201F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6: 12</a:t>
            </a:r>
          </a:p>
          <a:p>
            <a:pPr lvl="1"/>
            <a:r>
              <a:rPr lang="en-US" dirty="0"/>
              <a:t>Jesus the ultimate environmentalist</a:t>
            </a:r>
          </a:p>
          <a:p>
            <a:pPr lvl="2"/>
            <a:r>
              <a:rPr lang="en-US" dirty="0"/>
              <a:t>Pick up the leftovers etc.</a:t>
            </a:r>
          </a:p>
          <a:p>
            <a:pPr lvl="2"/>
            <a:r>
              <a:rPr lang="en-US" dirty="0"/>
              <a:t>Leave nothing behind</a:t>
            </a:r>
          </a:p>
          <a:p>
            <a:pPr lvl="1"/>
            <a:r>
              <a:rPr lang="en-US" dirty="0"/>
              <a:t>Low and behold</a:t>
            </a:r>
          </a:p>
          <a:p>
            <a:pPr lvl="2"/>
            <a:r>
              <a:rPr lang="en-US" dirty="0"/>
              <a:t>There were 12 baskets left over?</a:t>
            </a:r>
          </a:p>
          <a:p>
            <a:r>
              <a:rPr lang="en-US" dirty="0"/>
              <a:t>What is the people’s immediate reaction?</a:t>
            </a:r>
          </a:p>
          <a:p>
            <a:pPr lvl="1"/>
            <a:r>
              <a:rPr lang="en-US" dirty="0"/>
              <a:t>Whoa… Jesus is going to work for us</a:t>
            </a:r>
          </a:p>
          <a:p>
            <a:pPr lvl="1"/>
            <a:r>
              <a:rPr lang="en-US" dirty="0"/>
              <a:t>He is going to be our provider from now on</a:t>
            </a:r>
          </a:p>
          <a:p>
            <a:pPr lvl="1"/>
            <a:r>
              <a:rPr lang="en-US" dirty="0"/>
              <a:t>Book “How to make God work for you!!!!!”</a:t>
            </a:r>
          </a:p>
        </p:txBody>
      </p:sp>
    </p:spTree>
    <p:extLst>
      <p:ext uri="{BB962C8B-B14F-4D97-AF65-F5344CB8AC3E}">
        <p14:creationId xmlns:p14="http://schemas.microsoft.com/office/powerpoint/2010/main" val="322536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E1C3F-1C6A-92FF-57CD-B75C0DD69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Walked With Him No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9FA1B-8FFC-5E19-9ABE-D26770D69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Note John 6: 15</a:t>
            </a:r>
          </a:p>
          <a:p>
            <a:pPr lvl="1"/>
            <a:r>
              <a:rPr lang="en-US" dirty="0"/>
              <a:t>They wanted to make Him a king</a:t>
            </a:r>
          </a:p>
          <a:p>
            <a:pPr lvl="1"/>
            <a:r>
              <a:rPr lang="en-US" dirty="0"/>
              <a:t>Why?</a:t>
            </a:r>
          </a:p>
          <a:p>
            <a:pPr lvl="2"/>
            <a:r>
              <a:rPr lang="en-US" dirty="0"/>
              <a:t>Throw out those infidel Romans</a:t>
            </a:r>
          </a:p>
          <a:p>
            <a:pPr lvl="2"/>
            <a:r>
              <a:rPr lang="en-US" dirty="0"/>
              <a:t>Set up an earthly kingdom</a:t>
            </a:r>
          </a:p>
          <a:p>
            <a:pPr lvl="2"/>
            <a:r>
              <a:rPr lang="en-US" dirty="0"/>
              <a:t>Feed them when they were hungry</a:t>
            </a:r>
          </a:p>
          <a:p>
            <a:pPr lvl="2"/>
            <a:r>
              <a:rPr lang="en-US" dirty="0"/>
              <a:t>Heal them when they were sick</a:t>
            </a:r>
          </a:p>
          <a:p>
            <a:pPr lvl="1"/>
            <a:r>
              <a:rPr lang="en-US" dirty="0"/>
              <a:t>In other words</a:t>
            </a:r>
          </a:p>
          <a:p>
            <a:r>
              <a:rPr lang="en-US" dirty="0"/>
              <a:t>It’s all about me</a:t>
            </a:r>
          </a:p>
        </p:txBody>
      </p:sp>
    </p:spTree>
    <p:extLst>
      <p:ext uri="{BB962C8B-B14F-4D97-AF65-F5344CB8AC3E}">
        <p14:creationId xmlns:p14="http://schemas.microsoft.com/office/powerpoint/2010/main" val="1934724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754</Words>
  <Application>Microsoft Office PowerPoint</Application>
  <PresentationFormat>Widescreen</PresentationFormat>
  <Paragraphs>119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Many Walked With Him No More</vt:lpstr>
      <vt:lpstr>Many Walked With Him No More</vt:lpstr>
      <vt:lpstr>Many Walked With Him No More</vt:lpstr>
      <vt:lpstr>Many Walked With Him No More</vt:lpstr>
      <vt:lpstr>Many Walked With Him No More</vt:lpstr>
      <vt:lpstr>Many Walked With Him No More</vt:lpstr>
      <vt:lpstr>Many Walked With Him No More</vt:lpstr>
      <vt:lpstr>Many Walked With Him No More</vt:lpstr>
      <vt:lpstr>Many Walked With Him No More</vt:lpstr>
      <vt:lpstr>Many Walked With Him No More</vt:lpstr>
      <vt:lpstr>Many Walked With Him No More</vt:lpstr>
      <vt:lpstr>Many Walked With Him No More</vt:lpstr>
      <vt:lpstr>Many Walked With Him No More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23</cp:revision>
  <dcterms:created xsi:type="dcterms:W3CDTF">2022-06-22T12:11:31Z</dcterms:created>
  <dcterms:modified xsi:type="dcterms:W3CDTF">2022-07-28T01:35:50Z</dcterms:modified>
</cp:coreProperties>
</file>