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5: 30-47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8A37-D19E-8FB6-20C8-B8068375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39645-5FDD-E237-BBD7-3B87E303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16: 27-31</a:t>
            </a:r>
          </a:p>
          <a:p>
            <a:pPr lvl="1"/>
            <a:r>
              <a:rPr lang="en-US" dirty="0"/>
              <a:t>They have Moses</a:t>
            </a:r>
          </a:p>
          <a:p>
            <a:pPr lvl="1"/>
            <a:r>
              <a:rPr lang="en-US" dirty="0"/>
              <a:t>And the Prophets</a:t>
            </a:r>
          </a:p>
          <a:p>
            <a:pPr lvl="1"/>
            <a:r>
              <a:rPr lang="en-US" dirty="0"/>
              <a:t>Even if someone is raised from the dead</a:t>
            </a:r>
          </a:p>
          <a:p>
            <a:pPr lvl="1"/>
            <a:r>
              <a:rPr lang="en-US" dirty="0"/>
              <a:t>They will not be persuaded</a:t>
            </a:r>
          </a:p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John 5: 40</a:t>
            </a:r>
          </a:p>
          <a:p>
            <a:pPr lvl="1"/>
            <a:r>
              <a:rPr lang="en-US" dirty="0"/>
              <a:t>“You are unwilling”</a:t>
            </a:r>
          </a:p>
        </p:txBody>
      </p:sp>
    </p:spTree>
    <p:extLst>
      <p:ext uri="{BB962C8B-B14F-4D97-AF65-F5344CB8AC3E}">
        <p14:creationId xmlns:p14="http://schemas.microsoft.com/office/powerpoint/2010/main" val="3559556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D8A4-432D-4B04-E276-151C1980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7455F-C781-D5FF-32D8-2BC1ACB2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would a good God send anyone to Hell?</a:t>
            </a:r>
          </a:p>
          <a:p>
            <a:pPr lvl="1"/>
            <a:r>
              <a:rPr lang="en-US" dirty="0"/>
              <a:t>Perhaps the better question is this…</a:t>
            </a:r>
          </a:p>
          <a:p>
            <a:pPr lvl="1"/>
            <a:r>
              <a:rPr lang="en-US" dirty="0"/>
              <a:t>Why would anyone reject His gracious plan of Salvation?</a:t>
            </a:r>
          </a:p>
          <a:p>
            <a:pPr lvl="1"/>
            <a:r>
              <a:rPr lang="en-US" dirty="0"/>
              <a:t>Here is the choice that is to be made</a:t>
            </a:r>
          </a:p>
          <a:p>
            <a:pPr lvl="1"/>
            <a:r>
              <a:rPr lang="en-US" dirty="0"/>
              <a:t>I John 5: 10-12</a:t>
            </a:r>
          </a:p>
        </p:txBody>
      </p:sp>
    </p:spTree>
    <p:extLst>
      <p:ext uri="{BB962C8B-B14F-4D97-AF65-F5344CB8AC3E}">
        <p14:creationId xmlns:p14="http://schemas.microsoft.com/office/powerpoint/2010/main" val="224238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study of John 5 we have found</a:t>
            </a:r>
          </a:p>
          <a:p>
            <a:pPr lvl="1"/>
            <a:r>
              <a:rPr lang="en-US" dirty="0"/>
              <a:t>First an incredible miracle</a:t>
            </a:r>
          </a:p>
          <a:p>
            <a:pPr lvl="1"/>
            <a:r>
              <a:rPr lang="en-US" dirty="0"/>
              <a:t>That was really not appreciated</a:t>
            </a:r>
          </a:p>
          <a:p>
            <a:pPr lvl="1"/>
            <a:r>
              <a:rPr lang="en-US" dirty="0"/>
              <a:t>Secondly from John 5: 17-29</a:t>
            </a:r>
          </a:p>
          <a:p>
            <a:pPr lvl="2"/>
            <a:r>
              <a:rPr lang="en-US" dirty="0"/>
              <a:t>Jesus gives 6 examples of He and the Father are One</a:t>
            </a:r>
          </a:p>
          <a:p>
            <a:r>
              <a:rPr lang="en-US" dirty="0"/>
              <a:t>Now in John 5: 30-47</a:t>
            </a:r>
          </a:p>
          <a:p>
            <a:pPr lvl="1"/>
            <a:r>
              <a:rPr lang="en-US" dirty="0"/>
              <a:t>Jesus offers a number of testimonies concerning Himself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C91A-8E66-CAEF-BCC9-66C6744BC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03CB4-246E-0E03-5D60-5FAF0C74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reason He offers these</a:t>
            </a:r>
          </a:p>
          <a:p>
            <a:pPr lvl="1"/>
            <a:r>
              <a:rPr lang="en-US" dirty="0"/>
              <a:t>It that anyone can say they are something when they are not…</a:t>
            </a:r>
          </a:p>
          <a:p>
            <a:pPr lvl="1"/>
            <a:r>
              <a:rPr lang="en-US" dirty="0"/>
              <a:t>But the proof is in what witnesses say about you</a:t>
            </a:r>
          </a:p>
          <a:p>
            <a:r>
              <a:rPr lang="en-US" dirty="0"/>
              <a:t>John 5: 30-32</a:t>
            </a:r>
          </a:p>
          <a:p>
            <a:pPr lvl="1"/>
            <a:r>
              <a:rPr lang="en-US" dirty="0"/>
              <a:t>There is another who testifies</a:t>
            </a:r>
          </a:p>
          <a:p>
            <a:pPr lvl="1"/>
            <a:r>
              <a:rPr lang="en-US" dirty="0"/>
              <a:t>In fact there is more than one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Deuteronomy 19: 15</a:t>
            </a:r>
          </a:p>
          <a:p>
            <a:pPr lvl="2"/>
            <a:r>
              <a:rPr lang="en-US" dirty="0"/>
              <a:t>Remember Jesus is using the O.T. as we will see</a:t>
            </a:r>
          </a:p>
        </p:txBody>
      </p:sp>
    </p:spTree>
    <p:extLst>
      <p:ext uri="{BB962C8B-B14F-4D97-AF65-F5344CB8AC3E}">
        <p14:creationId xmlns:p14="http://schemas.microsoft.com/office/powerpoint/2010/main" val="192496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9AA3-270B-5E60-C26D-9D459A44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C47B-D30E-1EFE-5AA5-B647F8907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5: 33-35</a:t>
            </a:r>
          </a:p>
          <a:p>
            <a:pPr lvl="1"/>
            <a:r>
              <a:rPr lang="en-US" dirty="0"/>
              <a:t>The testimony of John the Baptist</a:t>
            </a:r>
          </a:p>
          <a:p>
            <a:pPr lvl="1"/>
            <a:r>
              <a:rPr lang="en-US" dirty="0"/>
              <a:t>Why would this testimony be valid?</a:t>
            </a:r>
          </a:p>
          <a:p>
            <a:r>
              <a:rPr lang="en-US" dirty="0"/>
              <a:t>John 5: 34</a:t>
            </a:r>
          </a:p>
          <a:p>
            <a:pPr lvl="1"/>
            <a:r>
              <a:rPr lang="en-US" dirty="0"/>
              <a:t>Testimony is not from man?</a:t>
            </a:r>
          </a:p>
          <a:p>
            <a:pPr lvl="1"/>
            <a:r>
              <a:rPr lang="en-US" dirty="0"/>
              <a:t>Luke 1: 11-17</a:t>
            </a:r>
          </a:p>
          <a:p>
            <a:pPr lvl="2"/>
            <a:r>
              <a:rPr lang="en-US" dirty="0"/>
              <a:t>Filled with the Holy Spirit while in the womb</a:t>
            </a:r>
          </a:p>
          <a:p>
            <a:pPr lvl="2"/>
            <a:r>
              <a:rPr lang="en-US" dirty="0"/>
              <a:t>In the spirit and power of Elijah</a:t>
            </a:r>
          </a:p>
          <a:p>
            <a:pPr lvl="1"/>
            <a:r>
              <a:rPr lang="en-US" dirty="0"/>
              <a:t>John 1: 29-31</a:t>
            </a:r>
          </a:p>
          <a:p>
            <a:pPr lvl="2"/>
            <a:r>
              <a:rPr lang="en-US" dirty="0"/>
              <a:t>The One who sent me told me what to look for</a:t>
            </a:r>
          </a:p>
        </p:txBody>
      </p:sp>
    </p:spTree>
    <p:extLst>
      <p:ext uri="{BB962C8B-B14F-4D97-AF65-F5344CB8AC3E}">
        <p14:creationId xmlns:p14="http://schemas.microsoft.com/office/powerpoint/2010/main" val="409963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5B99-3F2E-2881-1434-72862AFC2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1702-0AE7-7CF7-95B0-60155380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85850"/>
            <a:ext cx="11131062" cy="57721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Matthew 21: 23-27</a:t>
            </a:r>
          </a:p>
          <a:p>
            <a:pPr lvl="1"/>
            <a:r>
              <a:rPr lang="en-US" dirty="0"/>
              <a:t>Why did you not listen to him?</a:t>
            </a:r>
          </a:p>
          <a:p>
            <a:r>
              <a:rPr lang="en-US" dirty="0"/>
              <a:t>John 5: 40</a:t>
            </a:r>
          </a:p>
          <a:p>
            <a:pPr lvl="1"/>
            <a:r>
              <a:rPr lang="en-US" dirty="0"/>
              <a:t>The real reason why men reject Jesus Christ</a:t>
            </a:r>
          </a:p>
          <a:p>
            <a:pPr lvl="1"/>
            <a:r>
              <a:rPr lang="en-US" dirty="0"/>
              <a:t>John 3: 19</a:t>
            </a:r>
          </a:p>
          <a:p>
            <a:pPr lvl="2"/>
            <a:r>
              <a:rPr lang="en-US" dirty="0"/>
              <a:t>They love the darkness</a:t>
            </a:r>
          </a:p>
          <a:p>
            <a:r>
              <a:rPr lang="en-US" dirty="0"/>
              <a:t>John 5: 35</a:t>
            </a:r>
          </a:p>
          <a:p>
            <a:pPr lvl="1"/>
            <a:r>
              <a:rPr lang="en-US" dirty="0"/>
              <a:t>He was ”the lamp”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Luchnos</a:t>
            </a:r>
            <a:r>
              <a:rPr lang="en-US" dirty="0"/>
              <a:t>”… small lamp</a:t>
            </a:r>
          </a:p>
          <a:p>
            <a:pPr lvl="1"/>
            <a:r>
              <a:rPr lang="en-US" dirty="0"/>
              <a:t>Matthew 5: 16</a:t>
            </a:r>
          </a:p>
        </p:txBody>
      </p:sp>
    </p:spTree>
    <p:extLst>
      <p:ext uri="{BB962C8B-B14F-4D97-AF65-F5344CB8AC3E}">
        <p14:creationId xmlns:p14="http://schemas.microsoft.com/office/powerpoint/2010/main" val="319981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2DDD-B030-5D55-00EE-70B25F50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5AB9-3D27-10F9-AD09-DEE47C34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5: 36</a:t>
            </a:r>
          </a:p>
          <a:p>
            <a:pPr lvl="1"/>
            <a:r>
              <a:rPr lang="en-US" dirty="0"/>
              <a:t>The testimony of works</a:t>
            </a:r>
          </a:p>
          <a:p>
            <a:pPr lvl="1"/>
            <a:r>
              <a:rPr lang="en-US" dirty="0"/>
              <a:t>John 3: 2</a:t>
            </a:r>
          </a:p>
          <a:p>
            <a:pPr lvl="2"/>
            <a:r>
              <a:rPr lang="en-US" dirty="0"/>
              <a:t>We know…</a:t>
            </a:r>
          </a:p>
          <a:p>
            <a:pPr lvl="2"/>
            <a:r>
              <a:rPr lang="en-US" dirty="0"/>
              <a:t>John 21: 24-25</a:t>
            </a:r>
          </a:p>
          <a:p>
            <a:pPr lvl="3"/>
            <a:r>
              <a:rPr lang="en-US" dirty="0"/>
              <a:t>“even the world itself would not contain…”</a:t>
            </a:r>
          </a:p>
          <a:p>
            <a:r>
              <a:rPr lang="en-US" dirty="0"/>
              <a:t>John 5: 40… and you were unwilling???</a:t>
            </a:r>
          </a:p>
          <a:p>
            <a:r>
              <a:rPr lang="en-US" dirty="0"/>
              <a:t>John 5: 37-38</a:t>
            </a:r>
          </a:p>
          <a:p>
            <a:pPr lvl="1"/>
            <a:r>
              <a:rPr lang="en-US" dirty="0"/>
              <a:t>Now the Father is testifying</a:t>
            </a:r>
          </a:p>
        </p:txBody>
      </p:sp>
    </p:spTree>
    <p:extLst>
      <p:ext uri="{BB962C8B-B14F-4D97-AF65-F5344CB8AC3E}">
        <p14:creationId xmlns:p14="http://schemas.microsoft.com/office/powerpoint/2010/main" val="328397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4373-0705-2B25-77BC-92F45469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AC32-8B03-1861-9EDD-964A904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not heard His voice or seen Him?</a:t>
            </a:r>
          </a:p>
          <a:p>
            <a:pPr lvl="1"/>
            <a:r>
              <a:rPr lang="en-US" dirty="0"/>
              <a:t>Well then how could be know His testimony?</a:t>
            </a:r>
          </a:p>
          <a:p>
            <a:pPr lvl="2"/>
            <a:r>
              <a:rPr lang="en-US" dirty="0"/>
              <a:t>His Word is not “abiding in you”</a:t>
            </a:r>
          </a:p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Because you do not believe Him whom He (The Father) has sent</a:t>
            </a:r>
          </a:p>
          <a:p>
            <a:pPr lvl="1"/>
            <a:r>
              <a:rPr lang="en-US" dirty="0"/>
              <a:t>John 1: 1-5; John 1: 14</a:t>
            </a:r>
          </a:p>
          <a:p>
            <a:pPr lvl="1"/>
            <a:r>
              <a:rPr lang="en-US" dirty="0"/>
              <a:t>John 3: 15; 16; 18; 36</a:t>
            </a:r>
          </a:p>
        </p:txBody>
      </p:sp>
    </p:spTree>
    <p:extLst>
      <p:ext uri="{BB962C8B-B14F-4D97-AF65-F5344CB8AC3E}">
        <p14:creationId xmlns:p14="http://schemas.microsoft.com/office/powerpoint/2010/main" val="14367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8C25-EDED-1A83-4714-3730EE60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E0368-B118-FDA4-FAC1-B3FA3D67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5: 39-47</a:t>
            </a:r>
          </a:p>
          <a:p>
            <a:pPr lvl="1"/>
            <a:r>
              <a:rPr lang="en-US" dirty="0"/>
              <a:t>The testimony of Scripture</a:t>
            </a:r>
          </a:p>
          <a:p>
            <a:pPr lvl="1"/>
            <a:r>
              <a:rPr lang="en-US" dirty="0"/>
              <a:t>What Scripture?</a:t>
            </a:r>
          </a:p>
          <a:p>
            <a:pPr lvl="2"/>
            <a:r>
              <a:rPr lang="en-US" dirty="0"/>
              <a:t>Remember Jesus is speaking of the O.T.</a:t>
            </a:r>
          </a:p>
          <a:p>
            <a:pPr lvl="1"/>
            <a:r>
              <a:rPr lang="en-US" dirty="0"/>
              <a:t>You search…</a:t>
            </a:r>
          </a:p>
          <a:p>
            <a:pPr lvl="2"/>
            <a:r>
              <a:rPr lang="en-US" dirty="0"/>
              <a:t>Like an hunting animal</a:t>
            </a:r>
          </a:p>
          <a:p>
            <a:pPr lvl="1"/>
            <a:r>
              <a:rPr lang="en-US" dirty="0"/>
              <a:t>You think…</a:t>
            </a:r>
          </a:p>
          <a:p>
            <a:pPr lvl="2"/>
            <a:r>
              <a:rPr lang="en-US" dirty="0"/>
              <a:t>In them is eternal life</a:t>
            </a:r>
          </a:p>
          <a:p>
            <a:pPr lvl="1"/>
            <a:r>
              <a:rPr lang="en-US" dirty="0"/>
              <a:t>But they over and over again</a:t>
            </a:r>
          </a:p>
          <a:p>
            <a:pPr lvl="2"/>
            <a:r>
              <a:rPr lang="en-US" dirty="0"/>
              <a:t>Testify of Me!!!!</a:t>
            </a:r>
          </a:p>
        </p:txBody>
      </p:sp>
    </p:spTree>
    <p:extLst>
      <p:ext uri="{BB962C8B-B14F-4D97-AF65-F5344CB8AC3E}">
        <p14:creationId xmlns:p14="http://schemas.microsoft.com/office/powerpoint/2010/main" val="96065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7190-C56C-36B6-8DF2-43C89415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Testify About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38A63-6D05-9ACF-4741-19E1E55EE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does this testimony of Me start?</a:t>
            </a:r>
          </a:p>
          <a:p>
            <a:pPr lvl="1"/>
            <a:r>
              <a:rPr lang="en-US" dirty="0"/>
              <a:t>Genesis 3: 15</a:t>
            </a:r>
          </a:p>
          <a:p>
            <a:pPr lvl="2"/>
            <a:r>
              <a:rPr lang="en-US" dirty="0"/>
              <a:t>Genesis 3: 21… substitutionary death</a:t>
            </a:r>
          </a:p>
          <a:p>
            <a:pPr lvl="2"/>
            <a:r>
              <a:rPr lang="en-US" dirty="0"/>
              <a:t>To cover the nakedness of their sin</a:t>
            </a:r>
          </a:p>
          <a:p>
            <a:pPr lvl="1"/>
            <a:r>
              <a:rPr lang="en-US" dirty="0"/>
              <a:t>Genesis 6: 8… but Noah found grace in the eyes of the Lord</a:t>
            </a:r>
          </a:p>
          <a:p>
            <a:pPr lvl="1"/>
            <a:r>
              <a:rPr lang="en-US" dirty="0"/>
              <a:t>Genesis 22: 8… God will provide Himself a Lamb</a:t>
            </a:r>
          </a:p>
          <a:p>
            <a:pPr lvl="1"/>
            <a:r>
              <a:rPr lang="en-US" dirty="0"/>
              <a:t>Psalm 22</a:t>
            </a:r>
          </a:p>
          <a:p>
            <a:pPr lvl="1"/>
            <a:r>
              <a:rPr lang="en-US" dirty="0"/>
              <a:t>Isaiah 53</a:t>
            </a:r>
          </a:p>
        </p:txBody>
      </p:sp>
    </p:spTree>
    <p:extLst>
      <p:ext uri="{BB962C8B-B14F-4D97-AF65-F5344CB8AC3E}">
        <p14:creationId xmlns:p14="http://schemas.microsoft.com/office/powerpoint/2010/main" val="2645018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564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  <vt:lpstr>These Testify About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14</cp:revision>
  <dcterms:created xsi:type="dcterms:W3CDTF">2022-06-22T12:11:31Z</dcterms:created>
  <dcterms:modified xsi:type="dcterms:W3CDTF">2022-07-21T21:02:14Z</dcterms:modified>
</cp:coreProperties>
</file>