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Who is Jesus?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5: 16-24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39A4-117F-EA26-AC02-226848352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is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97D7A-C614-50C9-23FF-49911B1CF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74420"/>
            <a:ext cx="11131062" cy="57835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Colossians 2: 3; 9</a:t>
            </a:r>
          </a:p>
          <a:p>
            <a:pPr lvl="1"/>
            <a:r>
              <a:rPr lang="en-US" dirty="0"/>
              <a:t>In whom are hidden… ”all the treasures”</a:t>
            </a:r>
          </a:p>
          <a:p>
            <a:r>
              <a:rPr lang="en-US" dirty="0"/>
              <a:t>You see Jesus knows all that God the Father knows</a:t>
            </a:r>
          </a:p>
          <a:p>
            <a:r>
              <a:rPr lang="en-US" dirty="0"/>
              <a:t>Whatever the Father does</a:t>
            </a:r>
          </a:p>
          <a:p>
            <a:r>
              <a:rPr lang="en-US" dirty="0"/>
              <a:t>The Son does in like manner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John 5: 20</a:t>
            </a:r>
          </a:p>
          <a:p>
            <a:pPr lvl="1"/>
            <a:r>
              <a:rPr lang="en-US" dirty="0"/>
              <a:t>For the Father loves the Son</a:t>
            </a:r>
          </a:p>
        </p:txBody>
      </p:sp>
    </p:spTree>
    <p:extLst>
      <p:ext uri="{BB962C8B-B14F-4D97-AF65-F5344CB8AC3E}">
        <p14:creationId xmlns:p14="http://schemas.microsoft.com/office/powerpoint/2010/main" val="2077239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E53BB-C931-FCFF-7694-1CA6B4246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is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2CD5A-84FB-E1B6-18DA-F84741C33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 shows Him all things</a:t>
            </a:r>
          </a:p>
          <a:p>
            <a:pPr lvl="1"/>
            <a:r>
              <a:rPr lang="en-US" dirty="0"/>
              <a:t>What things?</a:t>
            </a:r>
          </a:p>
          <a:p>
            <a:pPr lvl="1"/>
            <a:r>
              <a:rPr lang="en-US" dirty="0"/>
              <a:t>There are no secrets in the Trinity</a:t>
            </a:r>
          </a:p>
          <a:p>
            <a:r>
              <a:rPr lang="en-US" dirty="0"/>
              <a:t>All that He (the Father) Himself is doing</a:t>
            </a:r>
          </a:p>
          <a:p>
            <a:r>
              <a:rPr lang="en-US" dirty="0"/>
              <a:t>Why would He (God the Father) do that?</a:t>
            </a:r>
          </a:p>
          <a:p>
            <a:r>
              <a:rPr lang="en-US" dirty="0"/>
              <a:t>It is because He loves the Son</a:t>
            </a:r>
          </a:p>
          <a:p>
            <a:pPr lvl="1"/>
            <a:r>
              <a:rPr lang="en-US" dirty="0"/>
              <a:t>John 17: 1-7; 20-26</a:t>
            </a:r>
          </a:p>
          <a:p>
            <a:pPr lvl="1"/>
            <a:r>
              <a:rPr lang="en-US" dirty="0"/>
              <a:t>And the Son loves the Father</a:t>
            </a:r>
          </a:p>
        </p:txBody>
      </p:sp>
    </p:spTree>
    <p:extLst>
      <p:ext uri="{BB962C8B-B14F-4D97-AF65-F5344CB8AC3E}">
        <p14:creationId xmlns:p14="http://schemas.microsoft.com/office/powerpoint/2010/main" val="1364873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C92EE-A541-6E47-A934-6CC049F83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is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BCDE7-6FEC-F242-A478-1D2FBC0EF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5: 34; John 20: 30-31</a:t>
            </a:r>
          </a:p>
          <a:p>
            <a:pPr lvl="1"/>
            <a:r>
              <a:rPr lang="en-US" dirty="0"/>
              <a:t>That you may be saved</a:t>
            </a:r>
          </a:p>
          <a:p>
            <a:r>
              <a:rPr lang="en-US" dirty="0"/>
              <a:t>Yes… Jesus indeed came to save us from our sins</a:t>
            </a:r>
          </a:p>
          <a:p>
            <a:r>
              <a:rPr lang="en-US" dirty="0"/>
              <a:t>But He did so because of His love of the Father</a:t>
            </a:r>
          </a:p>
          <a:p>
            <a:r>
              <a:rPr lang="en-US" dirty="0"/>
              <a:t>And the Father sent the Son</a:t>
            </a:r>
          </a:p>
          <a:p>
            <a:pPr lvl="1"/>
            <a:r>
              <a:rPr lang="en-US" dirty="0"/>
              <a:t>So that you and I could be a wedding present for His Son</a:t>
            </a:r>
          </a:p>
        </p:txBody>
      </p:sp>
    </p:spTree>
    <p:extLst>
      <p:ext uri="{BB962C8B-B14F-4D97-AF65-F5344CB8AC3E}">
        <p14:creationId xmlns:p14="http://schemas.microsoft.com/office/powerpoint/2010/main" val="346363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6BEF9-75E4-47DA-4ACE-95F4FB90B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is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A7BA4-93C3-5474-72BD-1607EBD0E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Question… ?</a:t>
            </a:r>
          </a:p>
          <a:p>
            <a:pPr lvl="1"/>
            <a:r>
              <a:rPr lang="en-US" dirty="0"/>
              <a:t>Do you want to be a love gift from the Father to the Son?</a:t>
            </a:r>
          </a:p>
          <a:p>
            <a:pPr lvl="1"/>
            <a:r>
              <a:rPr lang="en-US" dirty="0"/>
              <a:t>Then embrace the Son for who He is</a:t>
            </a:r>
          </a:p>
          <a:p>
            <a:r>
              <a:rPr lang="en-US" dirty="0"/>
              <a:t>Fully God in the flesh</a:t>
            </a:r>
          </a:p>
          <a:p>
            <a:r>
              <a:rPr lang="en-US" dirty="0"/>
              <a:t>Who saved us because of His love for the Father</a:t>
            </a:r>
          </a:p>
          <a:p>
            <a:pPr lvl="1"/>
            <a:r>
              <a:rPr lang="en-US" dirty="0"/>
              <a:t>So we might share in the glory of both</a:t>
            </a:r>
          </a:p>
        </p:txBody>
      </p:sp>
    </p:spTree>
    <p:extLst>
      <p:ext uri="{BB962C8B-B14F-4D97-AF65-F5344CB8AC3E}">
        <p14:creationId xmlns:p14="http://schemas.microsoft.com/office/powerpoint/2010/main" val="264629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is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this passage we are face to face with the most important question in our lives</a:t>
            </a:r>
          </a:p>
          <a:p>
            <a:pPr lvl="1"/>
            <a:r>
              <a:rPr lang="en-US" dirty="0"/>
              <a:t>Who is Jesus?</a:t>
            </a:r>
          </a:p>
          <a:p>
            <a:pPr lvl="1"/>
            <a:r>
              <a:rPr lang="en-US" dirty="0"/>
              <a:t>The answer to that question will…</a:t>
            </a:r>
          </a:p>
          <a:p>
            <a:pPr lvl="2"/>
            <a:r>
              <a:rPr lang="en-US" dirty="0"/>
              <a:t>Shape the focus of your life</a:t>
            </a:r>
          </a:p>
          <a:p>
            <a:pPr lvl="3"/>
            <a:r>
              <a:rPr lang="en-US" dirty="0"/>
              <a:t>What you watch or say</a:t>
            </a:r>
          </a:p>
          <a:p>
            <a:pPr lvl="2"/>
            <a:r>
              <a:rPr lang="en-US" dirty="0"/>
              <a:t>Be the authoritarian doctrine of your life</a:t>
            </a:r>
          </a:p>
          <a:p>
            <a:pPr lvl="3"/>
            <a:r>
              <a:rPr lang="en-US" dirty="0"/>
              <a:t>What you do or will not do</a:t>
            </a:r>
          </a:p>
          <a:p>
            <a:pPr lvl="2"/>
            <a:r>
              <a:rPr lang="en-US" dirty="0"/>
              <a:t>Determine your eternal destiny</a:t>
            </a:r>
          </a:p>
          <a:p>
            <a:pPr lvl="3"/>
            <a:r>
              <a:rPr lang="en-US" dirty="0"/>
              <a:t>Heaven or Hell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397F8-9FED-6C27-D44B-B69FA7322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is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84B0E-D4AD-F49E-3B02-942AC72DA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Jews had already testified as to who Jesus was</a:t>
            </a:r>
          </a:p>
          <a:p>
            <a:pPr lvl="1"/>
            <a:r>
              <a:rPr lang="en-US" dirty="0"/>
              <a:t>John 3: 1-2</a:t>
            </a:r>
          </a:p>
          <a:p>
            <a:r>
              <a:rPr lang="en-US" dirty="0"/>
              <a:t>Jesus is now going to clarify truth to everyone</a:t>
            </a:r>
          </a:p>
          <a:p>
            <a:pPr lvl="1"/>
            <a:r>
              <a:rPr lang="en-US" dirty="0"/>
              <a:t>So that no one is without excuse</a:t>
            </a:r>
          </a:p>
          <a:p>
            <a:r>
              <a:rPr lang="en-US" dirty="0"/>
              <a:t>Issue thus far is what Jesus did on the Sabbath</a:t>
            </a:r>
          </a:p>
          <a:p>
            <a:r>
              <a:rPr lang="en-US" dirty="0"/>
              <a:t>Jews had 39 categories of prohibited work on the Sabbath</a:t>
            </a:r>
          </a:p>
          <a:p>
            <a:pPr lvl="1"/>
            <a:r>
              <a:rPr lang="en-US" dirty="0"/>
              <a:t>39 </a:t>
            </a:r>
            <a:r>
              <a:rPr lang="en-US" dirty="0" err="1"/>
              <a:t>Melachot</a:t>
            </a:r>
            <a:endParaRPr lang="en-US" dirty="0"/>
          </a:p>
          <a:p>
            <a:pPr lvl="1"/>
            <a:r>
              <a:rPr lang="en-US" dirty="0"/>
              <a:t>However they had a problem</a:t>
            </a:r>
          </a:p>
          <a:p>
            <a:pPr lvl="1"/>
            <a:r>
              <a:rPr lang="en-US" dirty="0"/>
              <a:t>Genesis 2: 2</a:t>
            </a:r>
          </a:p>
        </p:txBody>
      </p:sp>
    </p:spTree>
    <p:extLst>
      <p:ext uri="{BB962C8B-B14F-4D97-AF65-F5344CB8AC3E}">
        <p14:creationId xmlns:p14="http://schemas.microsoft.com/office/powerpoint/2010/main" val="328017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C8D5-E364-9832-0A8B-73FA94EDB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is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EB6C7-38FF-3A46-17CF-064BEFC61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One of the great debates was…</a:t>
            </a:r>
          </a:p>
          <a:p>
            <a:pPr lvl="1"/>
            <a:r>
              <a:rPr lang="en-US" dirty="0"/>
              <a:t>Does God keep the Sabbath and do no ”work”?</a:t>
            </a:r>
          </a:p>
          <a:p>
            <a:pPr lvl="2"/>
            <a:r>
              <a:rPr lang="en-US" dirty="0"/>
              <a:t>Does it rain on the Sabbath?</a:t>
            </a:r>
          </a:p>
          <a:p>
            <a:pPr lvl="2"/>
            <a:r>
              <a:rPr lang="en-US" dirty="0"/>
              <a:t>Does the wind blow? The sun come up?</a:t>
            </a:r>
          </a:p>
          <a:p>
            <a:pPr lvl="1"/>
            <a:r>
              <a:rPr lang="en-US" dirty="0"/>
              <a:t>Therefore God is working on the Sabbath</a:t>
            </a:r>
          </a:p>
          <a:p>
            <a:pPr lvl="2"/>
            <a:r>
              <a:rPr lang="en-US" dirty="0"/>
              <a:t>But is only doing light work?????</a:t>
            </a:r>
          </a:p>
          <a:p>
            <a:pPr lvl="2"/>
            <a:r>
              <a:rPr lang="en-US" dirty="0"/>
              <a:t>One of questions of the 39 categories was…</a:t>
            </a:r>
          </a:p>
          <a:p>
            <a:pPr lvl="3"/>
            <a:r>
              <a:rPr lang="en-US" dirty="0"/>
              <a:t>What “work” is allowed on the Sabbath?</a:t>
            </a:r>
          </a:p>
          <a:p>
            <a:pPr lvl="3"/>
            <a:r>
              <a:rPr lang="en-US" dirty="0"/>
              <a:t>That which is allowed “in your house”</a:t>
            </a:r>
          </a:p>
          <a:p>
            <a:pPr lvl="3"/>
            <a:r>
              <a:rPr lang="en-US" dirty="0"/>
              <a:t>Since the universe is God’s house…</a:t>
            </a:r>
          </a:p>
          <a:p>
            <a:pPr lvl="4"/>
            <a:r>
              <a:rPr lang="en-US" dirty="0"/>
              <a:t>He’s OK with what He is doing</a:t>
            </a:r>
          </a:p>
        </p:txBody>
      </p:sp>
    </p:spTree>
    <p:extLst>
      <p:ext uri="{BB962C8B-B14F-4D97-AF65-F5344CB8AC3E}">
        <p14:creationId xmlns:p14="http://schemas.microsoft.com/office/powerpoint/2010/main" val="4147486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124DA-16A8-D651-AB51-0817ACF9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is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E697D-F457-385A-90B9-684DF34DF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Then along come Jesus</a:t>
            </a:r>
          </a:p>
          <a:p>
            <a:pPr lvl="1"/>
            <a:r>
              <a:rPr lang="en-US" dirty="0"/>
              <a:t>He heals this man on the Sabbath</a:t>
            </a:r>
          </a:p>
          <a:p>
            <a:pPr lvl="1"/>
            <a:r>
              <a:rPr lang="en-US" dirty="0"/>
              <a:t>Is that permitted or not on the Sabbath?</a:t>
            </a:r>
          </a:p>
          <a:p>
            <a:pPr lvl="1"/>
            <a:r>
              <a:rPr lang="en-US" dirty="0"/>
              <a:t>Since it is not listed in the 39 </a:t>
            </a:r>
            <a:r>
              <a:rPr lang="en-US" dirty="0" err="1"/>
              <a:t>Melachot</a:t>
            </a:r>
            <a:r>
              <a:rPr lang="en-US" dirty="0"/>
              <a:t>???</a:t>
            </a:r>
          </a:p>
          <a:p>
            <a:r>
              <a:rPr lang="en-US" dirty="0"/>
              <a:t>Is Jesus breaking the Sabbath?</a:t>
            </a:r>
          </a:p>
          <a:p>
            <a:r>
              <a:rPr lang="en-US" dirty="0"/>
              <a:t>Jesus answers them in John 5: 17</a:t>
            </a:r>
          </a:p>
          <a:p>
            <a:pPr lvl="1"/>
            <a:r>
              <a:rPr lang="en-US" dirty="0"/>
              <a:t>“My Father”</a:t>
            </a:r>
          </a:p>
          <a:p>
            <a:pPr lvl="2"/>
            <a:r>
              <a:rPr lang="en-US" dirty="0"/>
              <a:t>No Jewish Rabbi would ever call God His Father</a:t>
            </a:r>
          </a:p>
        </p:txBody>
      </p:sp>
    </p:spTree>
    <p:extLst>
      <p:ext uri="{BB962C8B-B14F-4D97-AF65-F5344CB8AC3E}">
        <p14:creationId xmlns:p14="http://schemas.microsoft.com/office/powerpoint/2010/main" val="129302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2C0C-AD89-E0E9-C65C-59C2051C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is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C056C-AB6A-C101-EC7E-F87222EEF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Exodus 3: 13-14</a:t>
            </a:r>
          </a:p>
          <a:p>
            <a:pPr lvl="1"/>
            <a:r>
              <a:rPr lang="en-US" dirty="0"/>
              <a:t>Know as the “tetragrammaton”</a:t>
            </a:r>
          </a:p>
          <a:p>
            <a:pPr lvl="2"/>
            <a:r>
              <a:rPr lang="en-US" dirty="0"/>
              <a:t>“I AM that I AM”</a:t>
            </a:r>
          </a:p>
          <a:p>
            <a:pPr lvl="2"/>
            <a:r>
              <a:rPr lang="en-US" dirty="0"/>
              <a:t>Jesus often used this term to describe Himself</a:t>
            </a:r>
          </a:p>
          <a:p>
            <a:pPr lvl="3"/>
            <a:r>
              <a:rPr lang="en-US" dirty="0"/>
              <a:t>I AM the bread of life</a:t>
            </a:r>
          </a:p>
          <a:p>
            <a:pPr lvl="3"/>
            <a:r>
              <a:rPr lang="en-US" dirty="0"/>
              <a:t>I AM the true vine</a:t>
            </a:r>
          </a:p>
          <a:p>
            <a:pPr lvl="3"/>
            <a:r>
              <a:rPr lang="en-US" dirty="0"/>
              <a:t>I AM the way the truth and the life</a:t>
            </a:r>
          </a:p>
          <a:p>
            <a:pPr lvl="3"/>
            <a:r>
              <a:rPr lang="en-US" dirty="0"/>
              <a:t>I AM the light of the world</a:t>
            </a:r>
          </a:p>
          <a:p>
            <a:pPr lvl="3"/>
            <a:r>
              <a:rPr lang="en-US" dirty="0"/>
              <a:t>I AM the resurrection</a:t>
            </a:r>
          </a:p>
          <a:p>
            <a:pPr lvl="3"/>
            <a:r>
              <a:rPr lang="en-US" dirty="0"/>
              <a:t>I AM the door</a:t>
            </a:r>
          </a:p>
          <a:p>
            <a:pPr lvl="3"/>
            <a:r>
              <a:rPr lang="en-US" dirty="0"/>
              <a:t>I AM the good shepherd</a:t>
            </a:r>
          </a:p>
        </p:txBody>
      </p:sp>
    </p:spTree>
    <p:extLst>
      <p:ext uri="{BB962C8B-B14F-4D97-AF65-F5344CB8AC3E}">
        <p14:creationId xmlns:p14="http://schemas.microsoft.com/office/powerpoint/2010/main" val="1171444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C0398-B036-F2DC-6A4F-646E5E4C9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is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7F367-86B5-276D-2A61-6853E0D92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John 10: 30-31</a:t>
            </a:r>
          </a:p>
          <a:p>
            <a:pPr lvl="1"/>
            <a:r>
              <a:rPr lang="en-US" dirty="0"/>
              <a:t>The Jews knew full well what Jesus was saying</a:t>
            </a:r>
          </a:p>
          <a:p>
            <a:r>
              <a:rPr lang="en-US" dirty="0"/>
              <a:t>He is God</a:t>
            </a:r>
          </a:p>
          <a:p>
            <a:pPr lvl="1"/>
            <a:r>
              <a:rPr lang="en-US" dirty="0"/>
              <a:t>Not another god</a:t>
            </a:r>
          </a:p>
          <a:p>
            <a:pPr lvl="1"/>
            <a:r>
              <a:rPr lang="en-US" dirty="0"/>
              <a:t>But One with Father</a:t>
            </a:r>
          </a:p>
          <a:p>
            <a:pPr lvl="1"/>
            <a:r>
              <a:rPr lang="en-US" dirty="0"/>
              <a:t>One in the nature of God</a:t>
            </a:r>
          </a:p>
          <a:p>
            <a:pPr lvl="1"/>
            <a:r>
              <a:rPr lang="en-US" dirty="0"/>
              <a:t>One in essence with the Father</a:t>
            </a:r>
          </a:p>
          <a:p>
            <a:pPr lvl="1"/>
            <a:r>
              <a:rPr lang="en-US" dirty="0"/>
              <a:t>One in exact harmony with the Father</a:t>
            </a:r>
          </a:p>
        </p:txBody>
      </p:sp>
    </p:spTree>
    <p:extLst>
      <p:ext uri="{BB962C8B-B14F-4D97-AF65-F5344CB8AC3E}">
        <p14:creationId xmlns:p14="http://schemas.microsoft.com/office/powerpoint/2010/main" val="1523746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9B994-60B5-458E-AB29-4F5D939BC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is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D0336-04DA-41FE-E878-548F3FE8B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Here in John 5: 17-47</a:t>
            </a:r>
          </a:p>
          <a:p>
            <a:r>
              <a:rPr lang="en-US" dirty="0"/>
              <a:t>He begins to explain all this</a:t>
            </a:r>
          </a:p>
          <a:p>
            <a:pPr lvl="1"/>
            <a:r>
              <a:rPr lang="en-US" dirty="0"/>
              <a:t>Which is mind-blowing</a:t>
            </a:r>
          </a:p>
          <a:p>
            <a:r>
              <a:rPr lang="en-US" dirty="0"/>
              <a:t>Note John 5: 17</a:t>
            </a:r>
          </a:p>
          <a:p>
            <a:pPr lvl="1"/>
            <a:r>
              <a:rPr lang="en-US" dirty="0"/>
              <a:t>My Father… is working</a:t>
            </a:r>
          </a:p>
          <a:p>
            <a:pPr lvl="2"/>
            <a:r>
              <a:rPr lang="en-US" dirty="0"/>
              <a:t>Note this is a present tense verb</a:t>
            </a:r>
          </a:p>
          <a:p>
            <a:pPr lvl="2"/>
            <a:r>
              <a:rPr lang="en-US" dirty="0"/>
              <a:t>Isaiah 40: 28-31</a:t>
            </a:r>
          </a:p>
          <a:p>
            <a:pPr lvl="3"/>
            <a:r>
              <a:rPr lang="en-US" dirty="0"/>
              <a:t>God is never tired</a:t>
            </a:r>
          </a:p>
          <a:p>
            <a:pPr lvl="3"/>
            <a:r>
              <a:rPr lang="en-US" dirty="0"/>
              <a:t>He is never weary</a:t>
            </a:r>
          </a:p>
          <a:p>
            <a:pPr lvl="3"/>
            <a:r>
              <a:rPr lang="en-US" dirty="0"/>
              <a:t>His understanding is inscrutable</a:t>
            </a:r>
          </a:p>
        </p:txBody>
      </p:sp>
    </p:spTree>
    <p:extLst>
      <p:ext uri="{BB962C8B-B14F-4D97-AF65-F5344CB8AC3E}">
        <p14:creationId xmlns:p14="http://schemas.microsoft.com/office/powerpoint/2010/main" val="2890445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15614-4E5D-E34B-B04B-6F4C509C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is Jesus?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C78D6-0752-E570-1699-003521E0D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28700"/>
            <a:ext cx="11131062" cy="58293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“I Myself am working”</a:t>
            </a:r>
          </a:p>
          <a:p>
            <a:pPr lvl="1"/>
            <a:r>
              <a:rPr lang="en-US" dirty="0"/>
              <a:t>Just as God the Father is holding the universe together so am I</a:t>
            </a:r>
          </a:p>
          <a:p>
            <a:pPr lvl="1"/>
            <a:r>
              <a:rPr lang="en-US" dirty="0"/>
              <a:t>Hebrews 1: 3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John 5: 19</a:t>
            </a:r>
          </a:p>
          <a:p>
            <a:pPr lvl="2"/>
            <a:r>
              <a:rPr lang="en-US" dirty="0"/>
              <a:t>I can only do what My Father does?</a:t>
            </a:r>
          </a:p>
          <a:p>
            <a:pPr lvl="2"/>
            <a:r>
              <a:rPr lang="en-US" dirty="0"/>
              <a:t>Who can say that they only do what God does?</a:t>
            </a:r>
          </a:p>
          <a:p>
            <a:pPr lvl="2"/>
            <a:r>
              <a:rPr lang="en-US" dirty="0"/>
              <a:t>Can any of us say that?</a:t>
            </a:r>
          </a:p>
          <a:p>
            <a:pPr lvl="2"/>
            <a:r>
              <a:rPr lang="en-US" dirty="0"/>
              <a:t>Would any of us dare to say that?</a:t>
            </a:r>
          </a:p>
          <a:p>
            <a:pPr lvl="1"/>
            <a:r>
              <a:rPr lang="en-US" dirty="0"/>
              <a:t>Why would Jesus say this?</a:t>
            </a:r>
          </a:p>
          <a:p>
            <a:r>
              <a:rPr lang="en-US" dirty="0"/>
              <a:t>It is because He is fully God</a:t>
            </a:r>
          </a:p>
          <a:p>
            <a:pPr lvl="1"/>
            <a:r>
              <a:rPr lang="en-US" dirty="0"/>
              <a:t>Colossians 1: 15-19</a:t>
            </a:r>
          </a:p>
        </p:txBody>
      </p:sp>
    </p:spTree>
    <p:extLst>
      <p:ext uri="{BB962C8B-B14F-4D97-AF65-F5344CB8AC3E}">
        <p14:creationId xmlns:p14="http://schemas.microsoft.com/office/powerpoint/2010/main" val="3270113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2808</TotalTime>
  <Words>767</Words>
  <Application>Microsoft Office PowerPoint</Application>
  <PresentationFormat>Widescreen</PresentationFormat>
  <Paragraphs>120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Who is Jesus?</vt:lpstr>
      <vt:lpstr>Who is Jesus?</vt:lpstr>
      <vt:lpstr>Who is Jesus?</vt:lpstr>
      <vt:lpstr>Who is Jesus?</vt:lpstr>
      <vt:lpstr>Who is Jesus?</vt:lpstr>
      <vt:lpstr>Who is Jesus?</vt:lpstr>
      <vt:lpstr>Who is Jesus?</vt:lpstr>
      <vt:lpstr>Who is Jesus?</vt:lpstr>
      <vt:lpstr>Who is Jesus?</vt:lpstr>
      <vt:lpstr>Who is Jesus?</vt:lpstr>
      <vt:lpstr>Who is Jesus?</vt:lpstr>
      <vt:lpstr>Who is Jesus?</vt:lpstr>
      <vt:lpstr>Who is Jesus?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14</cp:revision>
  <dcterms:created xsi:type="dcterms:W3CDTF">2022-06-22T12:11:31Z</dcterms:created>
  <dcterms:modified xsi:type="dcterms:W3CDTF">2022-07-21T20:39:38Z</dcterms:modified>
</cp:coreProperties>
</file>