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5D1-14C6-5DF2-C3E3-E473313E6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651F86-70DF-FC63-02E8-A011299F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EB65-3DD6-6D9B-2E52-3E8E9657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E40F8-BFDD-C6D3-FE78-43804BF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4046-81CC-F662-443B-C20A3B64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8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C987-4B03-F79F-1468-64BBDBE8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D25A2-9B59-EDA4-4B0F-E102B805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CF27C-7864-126C-3AE5-3C8C71D0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21FBE-9613-68F4-9778-E8A639B5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3E453-1AFA-05EE-4722-1E8216EA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2BC69-8104-85E9-488F-B5D66FC56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72C4-F07E-2FF1-54A5-2C1D33E58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3BD3-CA38-CC7E-CF5C-702CAA4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7076B-26DF-4229-7D87-AD419A26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61A06-6585-08D6-6C34-6A3433B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F981-8603-0AD0-13F1-AC7E8E1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1B51-1D3F-EC06-8CC9-31A7D8A6B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8DD5-877B-7F1B-2561-F275006B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BD2EE-BE9A-9156-E729-DDB35312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F5C0-7512-43BC-FBBD-7B19B484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0677-6E9E-11E0-01DF-E77A9AAC1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087D-732E-C6E3-B563-D4415072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2B46E-2CCD-502D-3992-A742569B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B26A8-BB77-212A-A525-AAF82899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EB86-DF5A-EC05-BA45-BFCE3A4B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8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2373-946B-2C0C-F1D5-66DFB113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989D2-4262-C1B7-155C-7921C5708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02E18-9032-B872-424F-0705718E5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7161C-A563-D76B-7CB1-94B11811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43DF3-7576-F60F-CFE7-CC5DD1C2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B27C7-9A23-5582-53FE-B70F9860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28F0-4B41-96DD-CCD1-39CA941ED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0DB7B-6ED1-D177-9570-5DB1216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AF0E7-ED74-0A9A-AA5A-1919D49EB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5881D0-0488-D817-4F5C-6B213AB20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149EA-120E-760E-FD81-3646E7356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4035A-97B5-2F7F-C412-27127053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0F7F9-4754-37AC-BB83-3F8CCDAE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C2D4F-3A2A-A4A9-7908-84506F72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79085-0330-0E1C-890B-F8ED88AD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57C14-CE02-09B7-749D-5DA210E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E8F84-E859-CBB0-A066-7D3CE9A9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C2FE8-E4BC-9E33-5B29-289820E1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6A582-E3E6-0E9F-0AA8-F0635DD3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BCC00-DB10-19E8-7887-1C7945E4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0473B1-8078-E827-0B1F-193F313C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2610-89F6-0A74-67D2-BB4C8FE7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6B43-FCF7-4F58-1A26-376BC6313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DCCC-400B-170D-8D2F-B9E9B8DF2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968AA-9DF0-540F-0AE5-00DAC0CB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D86EB-BFFF-E969-3349-A61B43EE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64657-633A-17DE-510B-5C00D881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E72C9-D2F3-D007-8094-9898440AB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BCB5D-799F-F004-18CC-5DB98C643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F2E34-1E12-4FE1-F71A-D1D5AE3F1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E6218F-F75F-AC76-AE55-EE1AB45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0AAF-D262-D850-EB69-C1176A1B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2BAD-5C0C-2C99-F47B-CE72BE81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985E94-66C0-2434-4AB8-695E02CD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787E3-F31C-6EB9-607F-C7EF3E4AA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4A5F-E927-32AF-49D6-89F2185B1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76EB-2815-E84E-8F31-251B1E5481AC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0DAD-AFD5-86B3-9C21-5F9941194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3ED4C-AD0F-C294-0F9C-EDDB590AC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1105A-CD82-604C-937D-BFC902AEE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5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2507-F250-D9C0-0A7C-0F2D1F7B3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25421"/>
          </a:xfrm>
        </p:spPr>
        <p:txBody>
          <a:bodyPr/>
          <a:lstStyle/>
          <a:p>
            <a:r>
              <a:rPr lang="en-US" b="1" dirty="0"/>
              <a:t>I am He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90D8C-EAA7-882D-6A56-63108ADA8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John 4: 25-42</a:t>
            </a:r>
          </a:p>
        </p:txBody>
      </p:sp>
    </p:spTree>
    <p:extLst>
      <p:ext uri="{BB962C8B-B14F-4D97-AF65-F5344CB8AC3E}">
        <p14:creationId xmlns:p14="http://schemas.microsoft.com/office/powerpoint/2010/main" val="295435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D23C2-59DE-92F3-E994-3A0FDA6DB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D31BC-E058-E68B-185A-409DE3361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20544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John 4: 28</a:t>
            </a:r>
          </a:p>
          <a:p>
            <a:pPr lvl="1"/>
            <a:r>
              <a:rPr lang="en-US" sz="4000" dirty="0"/>
              <a:t>And said to the men</a:t>
            </a:r>
          </a:p>
          <a:p>
            <a:pPr lvl="1"/>
            <a:r>
              <a:rPr lang="en-US" sz="4000" dirty="0"/>
              <a:t>Ruth 4: 1-15</a:t>
            </a:r>
          </a:p>
          <a:p>
            <a:pPr lvl="2"/>
            <a:r>
              <a:rPr lang="en-US" sz="3600" dirty="0"/>
              <a:t>The story of redemption</a:t>
            </a:r>
          </a:p>
          <a:p>
            <a:pPr lvl="1"/>
            <a:r>
              <a:rPr lang="en-US" sz="4000" dirty="0"/>
              <a:t>John 4: 29</a:t>
            </a:r>
          </a:p>
          <a:p>
            <a:pPr lvl="2"/>
            <a:r>
              <a:rPr lang="en-US" sz="3600" dirty="0"/>
              <a:t>The object of her shame is now her testimony</a:t>
            </a:r>
          </a:p>
          <a:p>
            <a:r>
              <a:rPr lang="en-US" sz="4400" dirty="0"/>
              <a:t>John 4: 35… lift up your eyes</a:t>
            </a:r>
          </a:p>
          <a:p>
            <a:pPr lvl="1"/>
            <a:r>
              <a:rPr lang="en-US" sz="4000" dirty="0"/>
              <a:t>The harvest is all around you</a:t>
            </a:r>
          </a:p>
          <a:p>
            <a:pPr lvl="1"/>
            <a:r>
              <a:rPr lang="en-US" sz="4000" dirty="0"/>
              <a:t>Event occurred in Samaria</a:t>
            </a:r>
          </a:p>
        </p:txBody>
      </p:sp>
    </p:spTree>
    <p:extLst>
      <p:ext uri="{BB962C8B-B14F-4D97-AF65-F5344CB8AC3E}">
        <p14:creationId xmlns:p14="http://schemas.microsoft.com/office/powerpoint/2010/main" val="8751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0A4C-A520-FEC4-4990-904356A0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061-17FD-2DDF-876A-FB60E434E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John 4: 42…</a:t>
            </a:r>
          </a:p>
          <a:p>
            <a:pPr lvl="1"/>
            <a:r>
              <a:rPr lang="en-US" sz="4000" dirty="0"/>
              <a:t>We know that this One</a:t>
            </a:r>
          </a:p>
          <a:p>
            <a:pPr lvl="1"/>
            <a:r>
              <a:rPr lang="en-US" sz="4000" dirty="0"/>
              <a:t>Is indeed the Savior of the world</a:t>
            </a:r>
          </a:p>
          <a:p>
            <a:r>
              <a:rPr lang="en-US" sz="4400" dirty="0"/>
              <a:t>What are we to learn from this statement?</a:t>
            </a:r>
          </a:p>
          <a:p>
            <a:r>
              <a:rPr lang="en-US" sz="4400" dirty="0"/>
              <a:t>First…</a:t>
            </a:r>
          </a:p>
          <a:p>
            <a:pPr lvl="1"/>
            <a:r>
              <a:rPr lang="en-US" sz="4000" dirty="0"/>
              <a:t>Isaiah 49: 5-7</a:t>
            </a:r>
          </a:p>
          <a:p>
            <a:r>
              <a:rPr lang="en-US" sz="4400" dirty="0"/>
              <a:t>Second…</a:t>
            </a:r>
          </a:p>
          <a:p>
            <a:pPr lvl="1"/>
            <a:r>
              <a:rPr lang="en-US" sz="4000" dirty="0"/>
              <a:t>There is only One Savior of the world</a:t>
            </a:r>
          </a:p>
          <a:p>
            <a:pPr lvl="1"/>
            <a:r>
              <a:rPr lang="en-US" sz="4000" dirty="0"/>
              <a:t>Acts 4: 12</a:t>
            </a:r>
          </a:p>
        </p:txBody>
      </p:sp>
    </p:spTree>
    <p:extLst>
      <p:ext uri="{BB962C8B-B14F-4D97-AF65-F5344CB8AC3E}">
        <p14:creationId xmlns:p14="http://schemas.microsoft.com/office/powerpoint/2010/main" val="33980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03E4-AC3C-A707-177E-BEC30AFB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4C9F5-236C-B63F-BA41-E12989C86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1"/>
            <a:ext cx="10515600" cy="5263979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Quick review</a:t>
            </a:r>
          </a:p>
          <a:p>
            <a:pPr lvl="1"/>
            <a:r>
              <a:rPr lang="en-US" sz="4000" dirty="0"/>
              <a:t>To whom is the Gospel of John primarily written to?</a:t>
            </a:r>
          </a:p>
          <a:p>
            <a:pPr lvl="1"/>
            <a:r>
              <a:rPr lang="en-US" sz="4000" dirty="0"/>
              <a:t>There are four declarative statements in John</a:t>
            </a:r>
          </a:p>
          <a:p>
            <a:pPr lvl="2"/>
            <a:r>
              <a:rPr lang="en-US" sz="3600" dirty="0"/>
              <a:t>John 1: 9</a:t>
            </a:r>
          </a:p>
          <a:p>
            <a:pPr lvl="2"/>
            <a:r>
              <a:rPr lang="en-US" sz="3600" dirty="0"/>
              <a:t>John 1: 29</a:t>
            </a:r>
          </a:p>
          <a:p>
            <a:pPr lvl="2"/>
            <a:r>
              <a:rPr lang="en-US" sz="3600" dirty="0"/>
              <a:t>John 3: 16</a:t>
            </a:r>
          </a:p>
          <a:p>
            <a:pPr lvl="2"/>
            <a:r>
              <a:rPr lang="en-US" sz="3600" dirty="0"/>
              <a:t>John 4: 42</a:t>
            </a:r>
          </a:p>
          <a:p>
            <a:pPr lvl="1"/>
            <a:r>
              <a:rPr lang="en-US" sz="4000" dirty="0"/>
              <a:t>All these point to  an essential fact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4702-AB2F-7B14-3FA8-63A82B11C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7317-065C-E7B2-9BB8-20DB1595F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47404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Why is this so important for us to know?</a:t>
            </a:r>
          </a:p>
          <a:p>
            <a:pPr lvl="1"/>
            <a:r>
              <a:rPr lang="en-US" sz="4000" dirty="0"/>
              <a:t>Isaiah 42: 1-4</a:t>
            </a:r>
          </a:p>
          <a:p>
            <a:pPr lvl="2"/>
            <a:r>
              <a:rPr lang="en-US" sz="3600" dirty="0"/>
              <a:t>Note here the ministry of the promised Messiah</a:t>
            </a:r>
          </a:p>
          <a:p>
            <a:pPr lvl="2"/>
            <a:r>
              <a:rPr lang="en-US" sz="3600" dirty="0"/>
              <a:t>Isaiah 42: 1… I have put My Spirit on Him (</a:t>
            </a:r>
            <a:r>
              <a:rPr lang="en-US" sz="3600"/>
              <a:t>Isaiah 11</a:t>
            </a:r>
            <a:r>
              <a:rPr lang="en-US" sz="3600" dirty="0"/>
              <a:t>: 1-5)</a:t>
            </a:r>
          </a:p>
          <a:p>
            <a:pPr lvl="2"/>
            <a:r>
              <a:rPr lang="en-US" sz="3600" dirty="0"/>
              <a:t>Isaiah 42: 1… He will bring forth “justice” to the nations</a:t>
            </a:r>
          </a:p>
          <a:p>
            <a:pPr lvl="2"/>
            <a:r>
              <a:rPr lang="en-US" sz="3600" dirty="0"/>
              <a:t>Isaiah 42: 2… He will not cry out or raise His voice</a:t>
            </a:r>
          </a:p>
          <a:p>
            <a:pPr lvl="2"/>
            <a:r>
              <a:rPr lang="en-US" sz="3600" dirty="0"/>
              <a:t>Isaiah 42: 3… He will be a Messiah of compassion (John 8: 11… woman caught in adultery)</a:t>
            </a:r>
          </a:p>
          <a:p>
            <a:pPr lvl="3"/>
            <a:r>
              <a:rPr lang="en-US" sz="3400" dirty="0"/>
              <a:t>A bruised reed</a:t>
            </a:r>
          </a:p>
          <a:p>
            <a:pPr lvl="3"/>
            <a:r>
              <a:rPr lang="en-US" sz="3400" dirty="0"/>
              <a:t>A dimly burning wick</a:t>
            </a:r>
          </a:p>
          <a:p>
            <a:pPr lvl="2"/>
            <a:r>
              <a:rPr lang="en-US" sz="3600" dirty="0"/>
              <a:t>He is not disheartened (Luke 22: 42)</a:t>
            </a:r>
          </a:p>
        </p:txBody>
      </p:sp>
    </p:spTree>
    <p:extLst>
      <p:ext uri="{BB962C8B-B14F-4D97-AF65-F5344CB8AC3E}">
        <p14:creationId xmlns:p14="http://schemas.microsoft.com/office/powerpoint/2010/main" val="26691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7E32D-5AEF-37C9-2A89-B7EFEF5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7877C-2092-B208-6D31-FB913D09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893"/>
            <a:ext cx="10515600" cy="5684108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I am He</a:t>
            </a:r>
          </a:p>
          <a:p>
            <a:pPr lvl="1"/>
            <a:r>
              <a:rPr lang="en-US" sz="4000" dirty="0"/>
              <a:t>These are the last words He speaks to this woman</a:t>
            </a:r>
          </a:p>
          <a:p>
            <a:pPr lvl="1"/>
            <a:r>
              <a:rPr lang="en-US" sz="4000" dirty="0"/>
              <a:t>Why does He reveal His identity to her and not to the Jews?</a:t>
            </a:r>
          </a:p>
          <a:p>
            <a:pPr lvl="1"/>
            <a:r>
              <a:rPr lang="en-US" sz="4000" dirty="0"/>
              <a:t>John 4: 22</a:t>
            </a:r>
          </a:p>
          <a:p>
            <a:pPr lvl="2"/>
            <a:r>
              <a:rPr lang="en-US" sz="3600" dirty="0"/>
              <a:t>Salvation is from the Jews</a:t>
            </a:r>
          </a:p>
          <a:p>
            <a:pPr lvl="1"/>
            <a:r>
              <a:rPr lang="en-US" sz="4000" dirty="0"/>
              <a:t>What does this mean?</a:t>
            </a:r>
          </a:p>
          <a:p>
            <a:pPr lvl="1"/>
            <a:r>
              <a:rPr lang="en-US" sz="4000" dirty="0"/>
              <a:t>Romans 9: 1-4</a:t>
            </a:r>
          </a:p>
          <a:p>
            <a:pPr lvl="2"/>
            <a:r>
              <a:rPr lang="en-US" sz="3600" dirty="0"/>
              <a:t>Note what was given to the Jews…</a:t>
            </a:r>
          </a:p>
        </p:txBody>
      </p:sp>
    </p:spTree>
    <p:extLst>
      <p:ext uri="{BB962C8B-B14F-4D97-AF65-F5344CB8AC3E}">
        <p14:creationId xmlns:p14="http://schemas.microsoft.com/office/powerpoint/2010/main" val="11941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0B4F-80DB-F9E0-608E-1029F5D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3B0B-1E81-37C1-0AF1-25D28E471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30"/>
            <a:ext cx="10515600" cy="552347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First… adoption as sons</a:t>
            </a:r>
          </a:p>
          <a:p>
            <a:pPr lvl="1"/>
            <a:r>
              <a:rPr lang="en-US" sz="4000" dirty="0"/>
              <a:t>Adoption</a:t>
            </a:r>
          </a:p>
          <a:p>
            <a:pPr lvl="2"/>
            <a:r>
              <a:rPr lang="en-US" sz="3600" dirty="0"/>
              <a:t>Genesis 12: 1-4</a:t>
            </a:r>
          </a:p>
          <a:p>
            <a:pPr lvl="2"/>
            <a:r>
              <a:rPr lang="en-US" sz="3600" dirty="0"/>
              <a:t>God called Abram out of Ur of the Chaldees</a:t>
            </a:r>
          </a:p>
          <a:p>
            <a:pPr lvl="1"/>
            <a:r>
              <a:rPr lang="en-US" sz="4000" dirty="0"/>
              <a:t>Question</a:t>
            </a:r>
          </a:p>
          <a:p>
            <a:pPr lvl="2"/>
            <a:r>
              <a:rPr lang="en-US" sz="3600" dirty="0"/>
              <a:t>Who is calling whom?</a:t>
            </a:r>
          </a:p>
          <a:p>
            <a:pPr lvl="2"/>
            <a:r>
              <a:rPr lang="en-US" sz="3600" dirty="0"/>
              <a:t>Genesis 3: 8-9</a:t>
            </a:r>
          </a:p>
          <a:p>
            <a:pPr lvl="3"/>
            <a:r>
              <a:rPr lang="en-US" sz="3600" dirty="0"/>
              <a:t>Adam where are you?</a:t>
            </a:r>
          </a:p>
          <a:p>
            <a:pPr lvl="3"/>
            <a:r>
              <a:rPr lang="en-US" sz="3600" dirty="0"/>
              <a:t>Luke 19: 10</a:t>
            </a:r>
          </a:p>
          <a:p>
            <a:pPr lvl="3"/>
            <a:r>
              <a:rPr lang="en-US" sz="3600" dirty="0"/>
              <a:t>Started in the Garden of Eden</a:t>
            </a:r>
          </a:p>
        </p:txBody>
      </p:sp>
    </p:spTree>
    <p:extLst>
      <p:ext uri="{BB962C8B-B14F-4D97-AF65-F5344CB8AC3E}">
        <p14:creationId xmlns:p14="http://schemas.microsoft.com/office/powerpoint/2010/main" val="36730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8E032-AE89-5A75-5C1D-342BBE79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22C85-0B17-CB24-EFD0-D602D479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5338119"/>
          </a:xfrm>
        </p:spPr>
        <p:txBody>
          <a:bodyPr>
            <a:normAutofit/>
          </a:bodyPr>
          <a:lstStyle/>
          <a:p>
            <a:r>
              <a:rPr lang="en-US" sz="4400" dirty="0"/>
              <a:t>Second…</a:t>
            </a:r>
          </a:p>
          <a:p>
            <a:pPr lvl="1"/>
            <a:r>
              <a:rPr lang="en-US" sz="4000" dirty="0"/>
              <a:t>The Glory</a:t>
            </a:r>
          </a:p>
          <a:p>
            <a:pPr lvl="2"/>
            <a:r>
              <a:rPr lang="en-US" sz="3600" dirty="0"/>
              <a:t>Pillar of cloud by day</a:t>
            </a:r>
          </a:p>
          <a:p>
            <a:pPr lvl="2"/>
            <a:r>
              <a:rPr lang="en-US" sz="3600" dirty="0"/>
              <a:t>Pillar of fire by night</a:t>
            </a:r>
          </a:p>
          <a:p>
            <a:pPr lvl="2"/>
            <a:r>
              <a:rPr lang="en-US" sz="3600" dirty="0"/>
              <a:t>Exodus 24: 16-18</a:t>
            </a:r>
          </a:p>
          <a:p>
            <a:pPr lvl="2"/>
            <a:r>
              <a:rPr lang="en-US" sz="3600" dirty="0"/>
              <a:t>Exodus 40: 34-38</a:t>
            </a:r>
          </a:p>
          <a:p>
            <a:pPr lvl="1"/>
            <a:r>
              <a:rPr lang="en-US" sz="4000" dirty="0"/>
              <a:t>The Covenants</a:t>
            </a:r>
          </a:p>
          <a:p>
            <a:pPr lvl="2"/>
            <a:r>
              <a:rPr lang="en-US" sz="3600" dirty="0"/>
              <a:t>Abrahamic</a:t>
            </a:r>
          </a:p>
          <a:p>
            <a:pPr lvl="3"/>
            <a:r>
              <a:rPr lang="en-US" sz="3400" dirty="0"/>
              <a:t>I will bless them that bless thee</a:t>
            </a:r>
          </a:p>
        </p:txBody>
      </p:sp>
    </p:spTree>
    <p:extLst>
      <p:ext uri="{BB962C8B-B14F-4D97-AF65-F5344CB8AC3E}">
        <p14:creationId xmlns:p14="http://schemas.microsoft.com/office/powerpoint/2010/main" val="11950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F87AB-BFE0-F829-05D0-3E796460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8051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 am He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E0E-F713-312E-8D74-72EEA5AD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5436974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Third…</a:t>
            </a:r>
          </a:p>
          <a:p>
            <a:pPr lvl="1"/>
            <a:r>
              <a:rPr lang="en-US" sz="4000" dirty="0"/>
              <a:t>The giving of the Law</a:t>
            </a:r>
          </a:p>
          <a:p>
            <a:pPr lvl="2"/>
            <a:r>
              <a:rPr lang="en-US" sz="3600" dirty="0"/>
              <a:t>The moral Law of God still in effect today</a:t>
            </a:r>
          </a:p>
          <a:p>
            <a:r>
              <a:rPr lang="en-US" sz="4400" dirty="0"/>
              <a:t>Fourth…</a:t>
            </a:r>
          </a:p>
          <a:p>
            <a:pPr lvl="1"/>
            <a:r>
              <a:rPr lang="en-US" sz="4000" dirty="0"/>
              <a:t>The Temple service</a:t>
            </a:r>
          </a:p>
          <a:p>
            <a:pPr lvl="2"/>
            <a:r>
              <a:rPr lang="en-US" sz="3600" dirty="0"/>
              <a:t>The sacrifices</a:t>
            </a:r>
          </a:p>
          <a:p>
            <a:pPr lvl="2"/>
            <a:r>
              <a:rPr lang="en-US" sz="3600" dirty="0"/>
              <a:t>The Holy Days </a:t>
            </a:r>
            <a:r>
              <a:rPr lang="en-US" sz="3600" dirty="0" err="1"/>
              <a:t>etc</a:t>
            </a:r>
            <a:endParaRPr lang="en-US" sz="3600" dirty="0"/>
          </a:p>
          <a:p>
            <a:r>
              <a:rPr lang="en-US" sz="4400" dirty="0"/>
              <a:t>Fifth…</a:t>
            </a:r>
          </a:p>
          <a:p>
            <a:pPr lvl="1"/>
            <a:r>
              <a:rPr lang="en-US" sz="4000" dirty="0"/>
              <a:t>The Promises</a:t>
            </a:r>
          </a:p>
        </p:txBody>
      </p:sp>
    </p:spTree>
    <p:extLst>
      <p:ext uri="{BB962C8B-B14F-4D97-AF65-F5344CB8AC3E}">
        <p14:creationId xmlns:p14="http://schemas.microsoft.com/office/powerpoint/2010/main" val="122100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5BB3-3344-EC33-C640-C90F0988A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E1B2-1B75-F3A2-A94D-438230D8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307"/>
            <a:ext cx="10515600" cy="528869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What promises?</a:t>
            </a:r>
          </a:p>
          <a:p>
            <a:pPr lvl="1"/>
            <a:r>
              <a:rPr lang="en-US" sz="4000" dirty="0"/>
              <a:t>Genesis 3: 15</a:t>
            </a:r>
          </a:p>
          <a:p>
            <a:pPr lvl="2"/>
            <a:r>
              <a:rPr lang="en-US" sz="3600" dirty="0"/>
              <a:t>Proto evangelion</a:t>
            </a:r>
          </a:p>
          <a:p>
            <a:pPr lvl="2"/>
            <a:r>
              <a:rPr lang="en-US" sz="3600" dirty="0"/>
              <a:t>First declaration of the coming Messiah</a:t>
            </a:r>
            <a:endParaRPr lang="en-US" sz="2800" dirty="0"/>
          </a:p>
          <a:p>
            <a:r>
              <a:rPr lang="en-US" sz="3600" dirty="0"/>
              <a:t>Now can we understand</a:t>
            </a:r>
          </a:p>
          <a:p>
            <a:pPr lvl="1"/>
            <a:r>
              <a:rPr lang="en-US" sz="4000" dirty="0"/>
              <a:t>Hebrews 2: 1-4</a:t>
            </a:r>
          </a:p>
          <a:p>
            <a:pPr lvl="1"/>
            <a:r>
              <a:rPr lang="en-US" sz="4000" dirty="0"/>
              <a:t>How shall we escape if we neglect</a:t>
            </a:r>
          </a:p>
          <a:p>
            <a:pPr lvl="1"/>
            <a:r>
              <a:rPr lang="en-US" sz="4000" dirty="0"/>
              <a:t>So great a salvation?</a:t>
            </a:r>
          </a:p>
          <a:p>
            <a:r>
              <a:rPr lang="en-US" sz="4400" dirty="0"/>
              <a:t>Revelation 7: 9-10</a:t>
            </a:r>
          </a:p>
        </p:txBody>
      </p:sp>
    </p:spTree>
    <p:extLst>
      <p:ext uri="{BB962C8B-B14F-4D97-AF65-F5344CB8AC3E}">
        <p14:creationId xmlns:p14="http://schemas.microsoft.com/office/powerpoint/2010/main" val="255043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0B16-EDFC-DA36-8D75-A7670D34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 am He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3674-B256-C78A-A07D-1ED09B11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5313406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Matthew 19: 27-29</a:t>
            </a:r>
          </a:p>
          <a:p>
            <a:pPr lvl="1"/>
            <a:r>
              <a:rPr lang="en-US" sz="4000" dirty="0"/>
              <a:t>What will there be for us?</a:t>
            </a:r>
          </a:p>
          <a:p>
            <a:r>
              <a:rPr lang="en-US" sz="4400" dirty="0"/>
              <a:t>John 4: 28</a:t>
            </a:r>
          </a:p>
          <a:p>
            <a:pPr lvl="1"/>
            <a:r>
              <a:rPr lang="en-US" sz="4000" dirty="0"/>
              <a:t>She left her waterpot</a:t>
            </a:r>
          </a:p>
          <a:p>
            <a:r>
              <a:rPr lang="en-US" sz="4400" dirty="0"/>
              <a:t>Luke 15</a:t>
            </a:r>
          </a:p>
          <a:p>
            <a:pPr lvl="1"/>
            <a:r>
              <a:rPr lang="en-US" sz="4000" dirty="0"/>
              <a:t>Parables</a:t>
            </a:r>
          </a:p>
          <a:p>
            <a:pPr lvl="2"/>
            <a:r>
              <a:rPr lang="en-US" sz="3600" dirty="0"/>
              <a:t>Lost sheep</a:t>
            </a:r>
          </a:p>
          <a:p>
            <a:pPr lvl="2"/>
            <a:r>
              <a:rPr lang="en-US" sz="3600" dirty="0"/>
              <a:t>Lost coin</a:t>
            </a:r>
          </a:p>
          <a:p>
            <a:pPr lvl="2"/>
            <a:r>
              <a:rPr lang="en-US" sz="3600" dirty="0"/>
              <a:t>The prodigal son</a:t>
            </a:r>
          </a:p>
        </p:txBody>
      </p:sp>
    </p:spTree>
    <p:extLst>
      <p:ext uri="{BB962C8B-B14F-4D97-AF65-F5344CB8AC3E}">
        <p14:creationId xmlns:p14="http://schemas.microsoft.com/office/powerpoint/2010/main" val="77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512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 am He </vt:lpstr>
      <vt:lpstr>I am He </vt:lpstr>
      <vt:lpstr>I am He </vt:lpstr>
      <vt:lpstr>I am He </vt:lpstr>
      <vt:lpstr>I am He </vt:lpstr>
      <vt:lpstr>I am He </vt:lpstr>
      <vt:lpstr>I am He </vt:lpstr>
      <vt:lpstr>I am He </vt:lpstr>
      <vt:lpstr>I am He </vt:lpstr>
      <vt:lpstr>I am He </vt:lpstr>
      <vt:lpstr>I am He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101</dc:title>
  <dc:creator>Larry Hoekstra</dc:creator>
  <cp:lastModifiedBy>Al Trepczyk</cp:lastModifiedBy>
  <cp:revision>31</cp:revision>
  <dcterms:created xsi:type="dcterms:W3CDTF">2022-05-07T23:00:48Z</dcterms:created>
  <dcterms:modified xsi:type="dcterms:W3CDTF">2022-06-11T18:21:36Z</dcterms:modified>
</cp:coreProperties>
</file>