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40"/>
  </p:normalViewPr>
  <p:slideViewPr>
    <p:cSldViewPr snapToGrid="0" snapToObjects="1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8B5D1-14C6-5DF2-C3E3-E473313E6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651F86-70DF-FC63-02E8-A011299FE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BEB65-3DD6-6D9B-2E52-3E8E96571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E40F8-BFDD-C6D3-FE78-43804BFDE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4046-81CC-F662-443B-C20A3B648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8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C987-4B03-F79F-1468-64BBDBE83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D25A2-9B59-EDA4-4B0F-E102B8057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CF27C-7864-126C-3AE5-3C8C71D06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21FBE-9613-68F4-9778-E8A639B5C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3E453-1AFA-05EE-4722-1E8216EA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3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72BC69-8104-85E9-488F-B5D66FC56D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372C4-F07E-2FF1-54A5-2C1D33E58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53BD3-CA38-CC7E-CF5C-702CAA4AC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7076B-26DF-4229-7D87-AD419A26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61A06-6585-08D6-6C34-6A3433BD9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2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7F981-8603-0AD0-13F1-AC7E8E10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81B51-1D3F-EC06-8CC9-31A7D8A6B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68DD5-877B-7F1B-2561-F275006B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BD2EE-BE9A-9156-E729-DDB353128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8F5C0-7512-43BC-FBBD-7B19B484F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4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30677-6E9E-11E0-01DF-E77A9AAC1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7087D-732E-C6E3-B563-D44150729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2B46E-2CCD-502D-3992-A742569B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B26A8-BB77-212A-A525-AAF82899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CEB86-DF5A-EC05-BA45-BFCE3A4B4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8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B2373-946B-2C0C-F1D5-66DFB1139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989D2-4262-C1B7-155C-7921C5708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102E18-9032-B872-424F-0705718E5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7161C-A563-D76B-7CB1-94B118110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43DF3-7576-F60F-CFE7-CC5DD1C2B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B27C7-9A23-5582-53FE-B70F98608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C28F0-4B41-96DD-CCD1-39CA941ED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0DB7B-6ED1-D177-9570-5DB1216CB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AF0E7-ED74-0A9A-AA5A-1919D49EB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5881D0-0488-D817-4F5C-6B213AB20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F149EA-120E-760E-FD81-3646E7356C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04035A-97B5-2F7F-C412-271270534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0F7F9-4754-37AC-BB83-3F8CCDAE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0C2D4F-3A2A-A4A9-7908-84506F720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79085-0330-0E1C-890B-F8ED88AD9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57C14-CE02-09B7-749D-5DA210EF6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CE8F84-E859-CBB0-A066-7D3CE9A93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3C2FE8-E4BC-9E33-5B29-289820E1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86A582-E3E6-0E9F-0AA8-F0635DD36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6BCC00-DB10-19E8-7887-1C7945E48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473B1-8078-E827-0B1F-193F313CE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6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A2610-89F6-0A74-67D2-BB4C8FE7B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86B43-FCF7-4F58-1A26-376BC6313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36DCCC-400B-170D-8D2F-B9E9B8DF2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968AA-9DF0-540F-0AE5-00DAC0CB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D86EB-BFFF-E969-3349-A61B43EE1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64657-633A-17DE-510B-5C00D881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E72C9-D2F3-D007-8094-9898440AB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2BCB5D-799F-F004-18CC-5DB98C643A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1F2E34-1E12-4FE1-F71A-D1D5AE3F1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6218F-F75F-AC76-AE55-EE1AB45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90AAF-D262-D850-EB69-C1176A1B5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12BAD-5C0C-2C99-F47B-CE72BE81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6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985E94-66C0-2434-4AB8-695E02CD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787E3-F31C-6EB9-607F-C7EF3E4AA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D4A5F-E927-32AF-49D6-89F2185B1C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176EB-2815-E84E-8F31-251B1E5481AC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D0DAD-AFD5-86B3-9C21-5F9941194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3ED4C-AD0F-C294-0F9C-EDDB590AC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5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82507-F250-D9C0-0A7C-0F2D1F7B3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25421"/>
          </a:xfrm>
        </p:spPr>
        <p:txBody>
          <a:bodyPr/>
          <a:lstStyle/>
          <a:p>
            <a:r>
              <a:rPr lang="en-US" b="1" dirty="0"/>
              <a:t>For Such People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290D8C-EAA7-882D-6A56-63108ADA87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400" dirty="0"/>
              <a:t>John 4: 20-24</a:t>
            </a:r>
          </a:p>
        </p:txBody>
      </p:sp>
    </p:spTree>
    <p:extLst>
      <p:ext uri="{BB962C8B-B14F-4D97-AF65-F5344CB8AC3E}">
        <p14:creationId xmlns:p14="http://schemas.microsoft.com/office/powerpoint/2010/main" val="2954358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D23C2-59DE-92F3-E994-3A0FDA6DB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For Such People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D31BC-E058-E68B-185A-409DE3361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2238"/>
            <a:ext cx="10515600" cy="5205445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Philippians 2: 9-13</a:t>
            </a:r>
          </a:p>
          <a:p>
            <a:pPr lvl="1"/>
            <a:r>
              <a:rPr lang="en-US" sz="4000" dirty="0"/>
              <a:t>What is His good pleasure?</a:t>
            </a:r>
          </a:p>
          <a:p>
            <a:pPr lvl="2"/>
            <a:r>
              <a:rPr lang="en-US" sz="3600" dirty="0"/>
              <a:t>That you and I worship Him in spirit and in truth</a:t>
            </a:r>
          </a:p>
          <a:p>
            <a:pPr lvl="2"/>
            <a:r>
              <a:rPr lang="en-US" sz="3600" dirty="0"/>
              <a:t>Ephesians 2: 19-22</a:t>
            </a:r>
          </a:p>
          <a:p>
            <a:r>
              <a:rPr lang="en-US" sz="4400" dirty="0"/>
              <a:t>Questions</a:t>
            </a:r>
          </a:p>
          <a:p>
            <a:pPr lvl="1"/>
            <a:r>
              <a:rPr lang="en-US" sz="4000" dirty="0"/>
              <a:t>Does that mean I don’t have to go to church to worship God?</a:t>
            </a:r>
          </a:p>
          <a:p>
            <a:pPr lvl="2"/>
            <a:r>
              <a:rPr lang="en-US" sz="3600" dirty="0"/>
              <a:t>The answer is Yes… you do not have to go to church to worship God</a:t>
            </a:r>
          </a:p>
        </p:txBody>
      </p:sp>
    </p:spTree>
    <p:extLst>
      <p:ext uri="{BB962C8B-B14F-4D97-AF65-F5344CB8AC3E}">
        <p14:creationId xmlns:p14="http://schemas.microsoft.com/office/powerpoint/2010/main" val="87510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40A4C-A520-FEC4-4990-904356A0F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For Such People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F5061-17FD-2DDF-876A-FB60E434E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/>
          </a:bodyPr>
          <a:lstStyle/>
          <a:p>
            <a:r>
              <a:rPr lang="en-US" sz="4400" dirty="0"/>
              <a:t>Why then do we “forsake not the assembling of ourselves together?” (Hebrews 10: 25)</a:t>
            </a:r>
          </a:p>
          <a:p>
            <a:pPr lvl="1"/>
            <a:r>
              <a:rPr lang="en-US" sz="4000" dirty="0"/>
              <a:t>Illustration of the fireplace</a:t>
            </a:r>
          </a:p>
          <a:p>
            <a:r>
              <a:rPr lang="en-US" sz="4400" dirty="0"/>
              <a:t>Second question</a:t>
            </a:r>
          </a:p>
          <a:p>
            <a:pPr lvl="1"/>
            <a:r>
              <a:rPr lang="en-US" sz="4000" dirty="0"/>
              <a:t>Should we use Bibles/songs etc. from sources with wrong doctrines?</a:t>
            </a:r>
          </a:p>
          <a:p>
            <a:pPr lvl="1"/>
            <a:r>
              <a:rPr lang="en-US" sz="4000" dirty="0"/>
              <a:t>Remember Nadab and Abihu</a:t>
            </a:r>
          </a:p>
        </p:txBody>
      </p:sp>
    </p:spTree>
    <p:extLst>
      <p:ext uri="{BB962C8B-B14F-4D97-AF65-F5344CB8AC3E}">
        <p14:creationId xmlns:p14="http://schemas.microsoft.com/office/powerpoint/2010/main" val="339803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703E4-AC3C-A707-177E-BEC30AFB4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For Such People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4C9F5-236C-B63F-BA41-E12989C86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021"/>
            <a:ext cx="10515600" cy="5263979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For such people the Father seeks</a:t>
            </a:r>
          </a:p>
          <a:p>
            <a:pPr lvl="1"/>
            <a:r>
              <a:rPr lang="en-US" sz="4000" dirty="0"/>
              <a:t>To be His worshippers</a:t>
            </a:r>
          </a:p>
          <a:p>
            <a:pPr lvl="1"/>
            <a:r>
              <a:rPr lang="en-US" sz="4000" dirty="0"/>
              <a:t>Who are these people?</a:t>
            </a:r>
          </a:p>
          <a:p>
            <a:pPr lvl="2"/>
            <a:r>
              <a:rPr lang="en-US" sz="3600" dirty="0"/>
              <a:t>“True Worshippers” (John 4: 23)</a:t>
            </a:r>
          </a:p>
          <a:p>
            <a:r>
              <a:rPr lang="en-US" sz="4400" dirty="0"/>
              <a:t>They are those who understand</a:t>
            </a:r>
          </a:p>
          <a:p>
            <a:pPr lvl="1"/>
            <a:r>
              <a:rPr lang="en-US" sz="4000" dirty="0"/>
              <a:t>John 4: 24… God is a Spirit</a:t>
            </a:r>
          </a:p>
          <a:p>
            <a:pPr lvl="1"/>
            <a:r>
              <a:rPr lang="en-US" sz="4000" dirty="0"/>
              <a:t>What is a Spirit?</a:t>
            </a:r>
          </a:p>
          <a:p>
            <a:pPr lvl="1"/>
            <a:r>
              <a:rPr lang="en-US" sz="4000" dirty="0"/>
              <a:t>Isaiah 40: 18-26</a:t>
            </a:r>
          </a:p>
          <a:p>
            <a:pPr lvl="2"/>
            <a:r>
              <a:rPr lang="en-US" sz="3600" dirty="0"/>
              <a:t>Note the questions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564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74702-AB2F-7B14-3FA8-63A82B11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For Such People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87317-065C-E7B2-9BB8-20DB1595F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957"/>
            <a:ext cx="10515600" cy="5389822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To what can you compare Him?</a:t>
            </a:r>
          </a:p>
          <a:p>
            <a:pPr lvl="1"/>
            <a:r>
              <a:rPr lang="en-US" sz="4000" dirty="0"/>
              <a:t>An idol made of gold or silver?</a:t>
            </a:r>
          </a:p>
          <a:p>
            <a:pPr lvl="1"/>
            <a:r>
              <a:rPr lang="en-US" sz="4000" dirty="0"/>
              <a:t>An idol that has to be secured</a:t>
            </a:r>
          </a:p>
          <a:p>
            <a:pPr lvl="2"/>
            <a:r>
              <a:rPr lang="en-US" sz="3600" dirty="0"/>
              <a:t>I Samuel 5: 1-5</a:t>
            </a:r>
          </a:p>
          <a:p>
            <a:pPr lvl="1"/>
            <a:r>
              <a:rPr lang="en-US" sz="4000" dirty="0"/>
              <a:t>Something made from the mind of man?</a:t>
            </a:r>
          </a:p>
          <a:p>
            <a:r>
              <a:rPr lang="en-US" sz="4400" dirty="0"/>
              <a:t>Answer…</a:t>
            </a:r>
          </a:p>
          <a:p>
            <a:pPr lvl="1"/>
            <a:r>
              <a:rPr lang="en-US" sz="4000" dirty="0"/>
              <a:t>Has it not been told to you from the beginning</a:t>
            </a:r>
          </a:p>
          <a:p>
            <a:pPr lvl="1"/>
            <a:r>
              <a:rPr lang="en-US" sz="4000" dirty="0"/>
              <a:t>Genesis 1: 1</a:t>
            </a:r>
          </a:p>
          <a:p>
            <a:pPr lvl="1"/>
            <a:r>
              <a:rPr lang="en-US" sz="4000" dirty="0"/>
              <a:t>Ephesians 1: 3-4</a:t>
            </a:r>
          </a:p>
          <a:p>
            <a:pPr lvl="2"/>
            <a:r>
              <a:rPr lang="en-US" sz="3600" dirty="0"/>
              <a:t>Chose us to be holy and blameless…</a:t>
            </a:r>
          </a:p>
        </p:txBody>
      </p:sp>
    </p:spTree>
    <p:extLst>
      <p:ext uri="{BB962C8B-B14F-4D97-AF65-F5344CB8AC3E}">
        <p14:creationId xmlns:p14="http://schemas.microsoft.com/office/powerpoint/2010/main" val="266915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7E32D-5AEF-37C9-2A89-B7EFEF598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For Such People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7877C-2092-B208-6D31-FB913D092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3893"/>
            <a:ext cx="10515600" cy="5684108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Isaiah 40: 22</a:t>
            </a:r>
          </a:p>
          <a:p>
            <a:pPr lvl="1"/>
            <a:r>
              <a:rPr lang="en-US" sz="4000" dirty="0"/>
              <a:t>He sits above the circle of the earth</a:t>
            </a:r>
          </a:p>
          <a:p>
            <a:pPr lvl="1"/>
            <a:r>
              <a:rPr lang="en-US" sz="4000" dirty="0"/>
              <a:t>It’s inhabitants are as grasshoppers</a:t>
            </a:r>
          </a:p>
          <a:p>
            <a:pPr lvl="2"/>
            <a:r>
              <a:rPr lang="en-US" sz="3600" dirty="0"/>
              <a:t>Favorite verse of WEF???</a:t>
            </a:r>
          </a:p>
          <a:p>
            <a:pPr lvl="2"/>
            <a:r>
              <a:rPr lang="en-US" sz="3600" dirty="0"/>
              <a:t>Let’s also be clear: The future is not just happening. The future is built by us, a powerful community – you, here in this room. We have the means to impose this state [of the future] on the world,” Schwab said in a video posted on Twitter</a:t>
            </a:r>
          </a:p>
          <a:p>
            <a:pPr lvl="2"/>
            <a:r>
              <a:rPr lang="en-US" sz="3600" dirty="0"/>
              <a:t>John 4: 23… He reduces rulers to nothing</a:t>
            </a:r>
          </a:p>
          <a:p>
            <a:pPr lvl="2"/>
            <a:r>
              <a:rPr lang="en-US" sz="3600" dirty="0"/>
              <a:t>John 4: 24… He merely blows on them</a:t>
            </a:r>
          </a:p>
          <a:p>
            <a:pPr lvl="3"/>
            <a:r>
              <a:rPr lang="en-US" sz="3600" dirty="0"/>
              <a:t>Like a candle to be snuffed out…</a:t>
            </a:r>
          </a:p>
        </p:txBody>
      </p:sp>
    </p:spTree>
    <p:extLst>
      <p:ext uri="{BB962C8B-B14F-4D97-AF65-F5344CB8AC3E}">
        <p14:creationId xmlns:p14="http://schemas.microsoft.com/office/powerpoint/2010/main" val="119411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0B4F-80DB-F9E0-608E-1029F5DD9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For Such People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C3B0B-1E81-37C1-0AF1-25D28E471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4530"/>
            <a:ext cx="10515600" cy="5523470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To whom then will you liken Me?</a:t>
            </a:r>
          </a:p>
          <a:p>
            <a:pPr lvl="1"/>
            <a:r>
              <a:rPr lang="en-US" sz="4000" dirty="0"/>
              <a:t>There is no one…</a:t>
            </a:r>
          </a:p>
          <a:p>
            <a:pPr lvl="1"/>
            <a:r>
              <a:rPr lang="en-US" sz="4000" dirty="0"/>
              <a:t>Revelation 5: 2-3</a:t>
            </a:r>
          </a:p>
          <a:p>
            <a:pPr lvl="2"/>
            <a:r>
              <a:rPr lang="en-US" sz="3600" dirty="0"/>
              <a:t>No one in </a:t>
            </a:r>
          </a:p>
          <a:p>
            <a:pPr lvl="3"/>
            <a:r>
              <a:rPr lang="en-US" sz="3600" dirty="0"/>
              <a:t>Heaven</a:t>
            </a:r>
          </a:p>
          <a:p>
            <a:pPr lvl="3"/>
            <a:r>
              <a:rPr lang="en-US" sz="3600" dirty="0"/>
              <a:t>On the earth</a:t>
            </a:r>
          </a:p>
          <a:p>
            <a:pPr lvl="3"/>
            <a:r>
              <a:rPr lang="en-US" sz="3600" dirty="0"/>
              <a:t>Under the earth</a:t>
            </a:r>
          </a:p>
          <a:p>
            <a:r>
              <a:rPr lang="en-US" sz="4400" dirty="0"/>
              <a:t>John 4: 25… just look up at the stars</a:t>
            </a:r>
          </a:p>
          <a:p>
            <a:pPr lvl="1"/>
            <a:r>
              <a:rPr lang="en-US" sz="4000" dirty="0"/>
              <a:t>Ask yourself where did these come from?</a:t>
            </a:r>
          </a:p>
          <a:p>
            <a:pPr lvl="1"/>
            <a:r>
              <a:rPr lang="en-US" sz="4000" dirty="0"/>
              <a:t>They are beyond comprehension </a:t>
            </a:r>
          </a:p>
          <a:p>
            <a:pPr lvl="1"/>
            <a:r>
              <a:rPr lang="en-US" sz="4000" dirty="0"/>
              <a:t>Just like God</a:t>
            </a:r>
          </a:p>
        </p:txBody>
      </p:sp>
    </p:spTree>
    <p:extLst>
      <p:ext uri="{BB962C8B-B14F-4D97-AF65-F5344CB8AC3E}">
        <p14:creationId xmlns:p14="http://schemas.microsoft.com/office/powerpoint/2010/main" val="367302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8E032-AE89-5A75-5C1D-342BBE792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For Such People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22C85-0B17-CB24-EFD0-D602D479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8027"/>
            <a:ext cx="10515600" cy="5569974"/>
          </a:xfrm>
        </p:spPr>
        <p:txBody>
          <a:bodyPr>
            <a:normAutofit fontScale="92500"/>
          </a:bodyPr>
          <a:lstStyle/>
          <a:p>
            <a:r>
              <a:rPr lang="en-US" sz="4400" dirty="0"/>
              <a:t>What does it mean that God is Spirit?</a:t>
            </a:r>
          </a:p>
          <a:p>
            <a:pPr lvl="1"/>
            <a:r>
              <a:rPr lang="en-US" sz="4000" dirty="0"/>
              <a:t>First of all… He is omnipresent</a:t>
            </a:r>
          </a:p>
          <a:p>
            <a:pPr lvl="2"/>
            <a:r>
              <a:rPr lang="en-US" sz="3600" dirty="0"/>
              <a:t>Psalm 139: 7-12</a:t>
            </a:r>
          </a:p>
          <a:p>
            <a:pPr lvl="2"/>
            <a:r>
              <a:rPr lang="en-US" sz="3600" dirty="0"/>
              <a:t>You and I cannot go where God is not present</a:t>
            </a:r>
          </a:p>
          <a:p>
            <a:pPr lvl="1"/>
            <a:r>
              <a:rPr lang="en-US" sz="4000" dirty="0"/>
              <a:t>Which means that we have the opportunity</a:t>
            </a:r>
          </a:p>
          <a:p>
            <a:pPr lvl="2"/>
            <a:r>
              <a:rPr lang="en-US" sz="3600" dirty="0"/>
              <a:t>To worship Him</a:t>
            </a:r>
          </a:p>
          <a:p>
            <a:pPr lvl="2"/>
            <a:r>
              <a:rPr lang="en-US" sz="3600" dirty="0"/>
              <a:t>Wherever we are at</a:t>
            </a:r>
          </a:p>
          <a:p>
            <a:pPr lvl="2"/>
            <a:r>
              <a:rPr lang="en-US" sz="3600" dirty="0"/>
              <a:t>No matter what time it is</a:t>
            </a:r>
          </a:p>
          <a:p>
            <a:pPr lvl="2"/>
            <a:r>
              <a:rPr lang="en-US" sz="3600" dirty="0"/>
              <a:t>No matter how we feel about worship</a:t>
            </a:r>
          </a:p>
          <a:p>
            <a:pPr lvl="1"/>
            <a:r>
              <a:rPr lang="en-US" sz="4000" dirty="0"/>
              <a:t>He is present for us to praise/worship at all times</a:t>
            </a:r>
          </a:p>
        </p:txBody>
      </p:sp>
    </p:spTree>
    <p:extLst>
      <p:ext uri="{BB962C8B-B14F-4D97-AF65-F5344CB8AC3E}">
        <p14:creationId xmlns:p14="http://schemas.microsoft.com/office/powerpoint/2010/main" val="119503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F87AB-BFE0-F829-05D0-3E796460C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680519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For Such People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18E0E-F713-312E-8D74-72EEA5ADE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027"/>
            <a:ext cx="10515600" cy="5436974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Why are we spending so much time on worship?</a:t>
            </a:r>
          </a:p>
          <a:p>
            <a:pPr lvl="1"/>
            <a:r>
              <a:rPr lang="en-US" sz="4000" dirty="0"/>
              <a:t>First… from Genesis to Revelation it is a major theme</a:t>
            </a:r>
          </a:p>
          <a:p>
            <a:pPr lvl="2"/>
            <a:r>
              <a:rPr lang="en-US" sz="3600" dirty="0"/>
              <a:t>Cain and Abel</a:t>
            </a:r>
          </a:p>
          <a:p>
            <a:pPr lvl="2"/>
            <a:r>
              <a:rPr lang="en-US" sz="3600" dirty="0"/>
              <a:t>Tower of Babel</a:t>
            </a:r>
          </a:p>
          <a:p>
            <a:pPr lvl="2"/>
            <a:r>
              <a:rPr lang="en-US" sz="3600" dirty="0"/>
              <a:t>Fall of Satan (Isaiah 14: 12-14)</a:t>
            </a:r>
          </a:p>
          <a:p>
            <a:pPr lvl="2"/>
            <a:r>
              <a:rPr lang="en-US" sz="3600" dirty="0"/>
              <a:t>Revelation 13: 15… worship the image of the beast</a:t>
            </a:r>
          </a:p>
          <a:p>
            <a:pPr lvl="1"/>
            <a:r>
              <a:rPr lang="en-US" sz="4000" dirty="0"/>
              <a:t>Second… Another central theme of worship</a:t>
            </a:r>
          </a:p>
          <a:p>
            <a:pPr lvl="2"/>
            <a:r>
              <a:rPr lang="en-US" sz="3600" dirty="0"/>
              <a:t>Sacrifice</a:t>
            </a:r>
          </a:p>
          <a:p>
            <a:pPr lvl="2"/>
            <a:r>
              <a:rPr lang="en-US" sz="3600" dirty="0"/>
              <a:t>David… I will not offer to God that which costs me nothing</a:t>
            </a:r>
          </a:p>
        </p:txBody>
      </p:sp>
    </p:spTree>
    <p:extLst>
      <p:ext uri="{BB962C8B-B14F-4D97-AF65-F5344CB8AC3E}">
        <p14:creationId xmlns:p14="http://schemas.microsoft.com/office/powerpoint/2010/main" val="122100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35BB3-3344-EC33-C640-C90F0988A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For Such People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3E1B2-1B75-F3A2-A94D-438230D8B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9307"/>
            <a:ext cx="10515600" cy="5288693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Why was sacrifice so central to worship?</a:t>
            </a:r>
          </a:p>
          <a:p>
            <a:pPr lvl="1"/>
            <a:r>
              <a:rPr lang="en-US" sz="4000" dirty="0"/>
              <a:t>It always involved the realization that the offering is not yours in the first place</a:t>
            </a:r>
          </a:p>
          <a:p>
            <a:pPr lvl="1"/>
            <a:r>
              <a:rPr lang="en-US" sz="4000" dirty="0"/>
              <a:t>Micah 6: 6-8</a:t>
            </a:r>
          </a:p>
          <a:p>
            <a:r>
              <a:rPr lang="en-US" sz="4400" dirty="0"/>
              <a:t>True worshippers will worship “The Father”</a:t>
            </a:r>
          </a:p>
          <a:p>
            <a:pPr lvl="1"/>
            <a:r>
              <a:rPr lang="en-US" sz="4000" dirty="0"/>
              <a:t>False doctrine</a:t>
            </a:r>
          </a:p>
          <a:p>
            <a:pPr lvl="1"/>
            <a:r>
              <a:rPr lang="en-US" sz="4000" dirty="0"/>
              <a:t>Fatherhood of God; the brotherhood of man</a:t>
            </a:r>
          </a:p>
          <a:p>
            <a:pPr lvl="2"/>
            <a:r>
              <a:rPr lang="en-US" sz="3600" dirty="0"/>
              <a:t>That God is the “father” of us all</a:t>
            </a:r>
          </a:p>
          <a:p>
            <a:pPr lvl="2"/>
            <a:r>
              <a:rPr lang="en-US" sz="3600" dirty="0"/>
              <a:t>Therefore we have a common commonalty</a:t>
            </a:r>
          </a:p>
          <a:p>
            <a:pPr lvl="2"/>
            <a:r>
              <a:rPr lang="en-US" sz="3600" dirty="0"/>
              <a:t>We then as men should be in unison</a:t>
            </a:r>
          </a:p>
        </p:txBody>
      </p:sp>
    </p:spTree>
    <p:extLst>
      <p:ext uri="{BB962C8B-B14F-4D97-AF65-F5344CB8AC3E}">
        <p14:creationId xmlns:p14="http://schemas.microsoft.com/office/powerpoint/2010/main" val="255043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20B16-EDFC-DA36-8D75-A7670D345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For Such People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83674-B256-C78A-A07D-1ED09B11D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595"/>
            <a:ext cx="10515600" cy="5313406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Jesus always addressed God as “Father”</a:t>
            </a:r>
          </a:p>
          <a:p>
            <a:pPr lvl="1"/>
            <a:r>
              <a:rPr lang="en-US" sz="4000" dirty="0"/>
              <a:t>Result</a:t>
            </a:r>
          </a:p>
          <a:p>
            <a:pPr lvl="2"/>
            <a:r>
              <a:rPr lang="en-US" sz="3600" dirty="0"/>
              <a:t>John 5: 14-18</a:t>
            </a:r>
          </a:p>
          <a:p>
            <a:pPr lvl="2"/>
            <a:r>
              <a:rPr lang="en-US" sz="3600" dirty="0"/>
              <a:t>John 10: 24-31</a:t>
            </a:r>
          </a:p>
          <a:p>
            <a:pPr lvl="1"/>
            <a:r>
              <a:rPr lang="en-US" sz="4000" dirty="0"/>
              <a:t>John 17: 1-5</a:t>
            </a:r>
          </a:p>
          <a:p>
            <a:pPr lvl="2"/>
            <a:r>
              <a:rPr lang="en-US" sz="3600" dirty="0"/>
              <a:t>Before the world began</a:t>
            </a:r>
          </a:p>
          <a:p>
            <a:pPr lvl="2"/>
            <a:r>
              <a:rPr lang="en-US" sz="3600" dirty="0"/>
              <a:t>Saying I and the Father</a:t>
            </a:r>
          </a:p>
          <a:p>
            <a:pPr lvl="2"/>
            <a:r>
              <a:rPr lang="en-US" sz="3600" dirty="0"/>
              <a:t>Are “</a:t>
            </a:r>
            <a:r>
              <a:rPr lang="en-US" sz="3600" dirty="0" err="1"/>
              <a:t>monogenes</a:t>
            </a:r>
            <a:r>
              <a:rPr lang="en-US" sz="3600" dirty="0"/>
              <a:t>”</a:t>
            </a:r>
          </a:p>
          <a:p>
            <a:pPr lvl="1"/>
            <a:r>
              <a:rPr lang="en-US" sz="4000" dirty="0"/>
              <a:t>John 14: 6</a:t>
            </a:r>
          </a:p>
          <a:p>
            <a:pPr lvl="2"/>
            <a:r>
              <a:rPr lang="en-US" sz="3600" dirty="0"/>
              <a:t>“No one comes to the Father”</a:t>
            </a:r>
          </a:p>
        </p:txBody>
      </p:sp>
    </p:spTree>
    <p:extLst>
      <p:ext uri="{BB962C8B-B14F-4D97-AF65-F5344CB8AC3E}">
        <p14:creationId xmlns:p14="http://schemas.microsoft.com/office/powerpoint/2010/main" val="775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660</Words>
  <Application>Microsoft Office PowerPoint</Application>
  <PresentationFormat>Widescreen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For Such People </vt:lpstr>
      <vt:lpstr>For Such People </vt:lpstr>
      <vt:lpstr>For Such People </vt:lpstr>
      <vt:lpstr>For Such People </vt:lpstr>
      <vt:lpstr>For Such People </vt:lpstr>
      <vt:lpstr>For Such People </vt:lpstr>
      <vt:lpstr>For Such People </vt:lpstr>
      <vt:lpstr>For Such People </vt:lpstr>
      <vt:lpstr>For Such People </vt:lpstr>
      <vt:lpstr>For Such People </vt:lpstr>
      <vt:lpstr>For Such People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Evangelism 101</dc:title>
  <dc:creator>Larry Hoekstra</dc:creator>
  <cp:lastModifiedBy>Al Trepczyk</cp:lastModifiedBy>
  <cp:revision>29</cp:revision>
  <dcterms:created xsi:type="dcterms:W3CDTF">2022-05-07T23:00:48Z</dcterms:created>
  <dcterms:modified xsi:type="dcterms:W3CDTF">2022-06-05T23:46:14Z</dcterms:modified>
</cp:coreProperties>
</file>