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B5D1-14C6-5DF2-C3E3-E473313E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51F86-70DF-FC63-02E8-A011299F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EB65-3DD6-6D9B-2E52-3E8E9657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40F8-BFDD-C6D3-FE78-43804BF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4046-81CC-F662-443B-C20A3B6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C987-4B03-F79F-1468-64BBDBE8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D25A2-9B59-EDA4-4B0F-E102B8057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CF27C-7864-126C-3AE5-3C8C71D0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1FBE-9613-68F4-9778-E8A639B5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E453-1AFA-05EE-4722-1E8216EA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2BC69-8104-85E9-488F-B5D66FC56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72C4-F07E-2FF1-54A5-2C1D33E58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3BD3-CA38-CC7E-CF5C-702CAA4A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076B-26DF-4229-7D87-AD419A26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1A06-6585-08D6-6C34-6A3433B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F981-8603-0AD0-13F1-AC7E8E10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1B51-1D3F-EC06-8CC9-31A7D8A6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8DD5-877B-7F1B-2561-F275006B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D2EE-BE9A-9156-E729-DDB35312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F5C0-7512-43BC-FBBD-7B19B484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677-6E9E-11E0-01DF-E77A9AAC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087D-732E-C6E3-B563-D4415072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2B46E-2CCD-502D-3992-A742569B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B26A8-BB77-212A-A525-AAF82899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EB86-DF5A-EC05-BA45-BFCE3A4B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2373-946B-2C0C-F1D5-66DFB113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89D2-4262-C1B7-155C-7921C5708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02E18-9032-B872-424F-0705718E5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7161C-A563-D76B-7CB1-94B1181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43DF3-7576-F60F-CFE7-CC5DD1C2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B27C7-9A23-5582-53FE-B70F986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28F0-4B41-96DD-CCD1-39CA941E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0DB7B-6ED1-D177-9570-5DB1216C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AF0E7-ED74-0A9A-AA5A-1919D49EB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81D0-0488-D817-4F5C-6B213AB20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149EA-120E-760E-FD81-3646E7356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4035A-97B5-2F7F-C412-27127053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0F7F9-4754-37AC-BB83-3F8CCDAE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C2D4F-3A2A-A4A9-7908-84506F72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9085-0330-0E1C-890B-F8ED88AD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57C14-CE02-09B7-749D-5DA210E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E8F84-E859-CBB0-A066-7D3CE9A9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C2FE8-E4BC-9E33-5B29-289820E1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6A582-E3E6-0E9F-0AA8-F0635DD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BCC00-DB10-19E8-7887-1C7945E4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473B1-8078-E827-0B1F-193F313C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2610-89F6-0A74-67D2-BB4C8FE7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6B43-FCF7-4F58-1A26-376BC631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6DCCC-400B-170D-8D2F-B9E9B8DF2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968AA-9DF0-540F-0AE5-00DAC0CB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D86EB-BFFF-E969-3349-A61B43EE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64657-633A-17DE-510B-5C00D881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72C9-D2F3-D007-8094-9898440A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BCB5D-799F-F004-18CC-5DB98C643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F2E34-1E12-4FE1-F71A-D1D5AE3F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6218F-F75F-AC76-AE55-EE1AB45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0AAF-D262-D850-EB69-C1176A1B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2BAD-5C0C-2C99-F47B-CE72BE81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85E94-66C0-2434-4AB8-695E02C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87E3-F31C-6EB9-607F-C7EF3E4A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4A5F-E927-32AF-49D6-89F2185B1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76EB-2815-E84E-8F31-251B1E5481A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0DAD-AFD5-86B3-9C21-5F9941194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ED4C-AD0F-C294-0F9C-EDDB590A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2507-F250-D9C0-0A7C-0F2D1F7B3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Worship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0D8C-EAA7-882D-6A56-63108ADA8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John 4: 20-24</a:t>
            </a:r>
          </a:p>
        </p:txBody>
      </p:sp>
    </p:spTree>
    <p:extLst>
      <p:ext uri="{BB962C8B-B14F-4D97-AF65-F5344CB8AC3E}">
        <p14:creationId xmlns:p14="http://schemas.microsoft.com/office/powerpoint/2010/main" val="295435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23C2-59DE-92F3-E994-3A0FDA6D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31BC-E058-E68B-185A-409DE336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504"/>
            <a:ext cx="10515600" cy="5402179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Leviticus 10: 1-3</a:t>
            </a:r>
          </a:p>
          <a:p>
            <a:pPr lvl="1"/>
            <a:r>
              <a:rPr lang="en-US" sz="4000" dirty="0"/>
              <a:t>Nadab and Abihu</a:t>
            </a:r>
          </a:p>
          <a:p>
            <a:pPr lvl="2"/>
            <a:r>
              <a:rPr lang="en-US" sz="4000" dirty="0"/>
              <a:t>Anything will do as long as we think it’s OK</a:t>
            </a:r>
          </a:p>
          <a:p>
            <a:pPr lvl="1"/>
            <a:r>
              <a:rPr lang="en-US" sz="4400" dirty="0"/>
              <a:t>Note the clarification from Moses…</a:t>
            </a:r>
          </a:p>
          <a:p>
            <a:pPr lvl="2"/>
            <a:r>
              <a:rPr lang="en-US" sz="4000" dirty="0"/>
              <a:t>Leviticus 10: 4-10</a:t>
            </a:r>
          </a:p>
          <a:p>
            <a:r>
              <a:rPr lang="en-US" sz="4800" dirty="0"/>
              <a:t>II Samuel 6: 1-9</a:t>
            </a:r>
          </a:p>
          <a:p>
            <a:pPr lvl="1"/>
            <a:r>
              <a:rPr lang="en-US" sz="4400" dirty="0"/>
              <a:t>Kohathites</a:t>
            </a:r>
          </a:p>
          <a:p>
            <a:pPr lvl="1"/>
            <a:r>
              <a:rPr lang="en-US" sz="4400" dirty="0"/>
              <a:t>Nobody was to touch the Ark of Covenant</a:t>
            </a:r>
          </a:p>
          <a:p>
            <a:pPr lvl="1"/>
            <a:r>
              <a:rPr lang="en-US" sz="4400" dirty="0"/>
              <a:t>Not the High Priest</a:t>
            </a:r>
          </a:p>
          <a:p>
            <a:pPr lvl="1"/>
            <a:r>
              <a:rPr lang="en-US" sz="4400" dirty="0"/>
              <a:t>Nobody</a:t>
            </a:r>
          </a:p>
        </p:txBody>
      </p:sp>
    </p:spTree>
    <p:extLst>
      <p:ext uri="{BB962C8B-B14F-4D97-AF65-F5344CB8AC3E}">
        <p14:creationId xmlns:p14="http://schemas.microsoft.com/office/powerpoint/2010/main" val="8751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0A4C-A520-FEC4-4990-904356A0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061-17FD-2DDF-876A-FB60E434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5510463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Matthew</a:t>
            </a:r>
            <a:r>
              <a:rPr lang="en-US" sz="4000" dirty="0"/>
              <a:t> 15: 1-9</a:t>
            </a:r>
          </a:p>
          <a:p>
            <a:pPr lvl="1"/>
            <a:r>
              <a:rPr lang="en-US" sz="4000" dirty="0"/>
              <a:t>Why do your disciples break tradition?</a:t>
            </a:r>
          </a:p>
          <a:p>
            <a:pPr lvl="1"/>
            <a:r>
              <a:rPr lang="en-US" sz="4000" dirty="0"/>
              <a:t>Worship is not tradition!!!</a:t>
            </a:r>
          </a:p>
          <a:p>
            <a:pPr lvl="2"/>
            <a:r>
              <a:rPr lang="en-US" sz="4000" dirty="0"/>
              <a:t>These people honor me with their lips</a:t>
            </a:r>
          </a:p>
          <a:p>
            <a:pPr lvl="2"/>
            <a:r>
              <a:rPr lang="en-US" sz="4000" dirty="0"/>
              <a:t>But their hearts are far from Me</a:t>
            </a:r>
          </a:p>
          <a:p>
            <a:pPr lvl="2"/>
            <a:r>
              <a:rPr lang="en-US" sz="4000" dirty="0"/>
              <a:t>John 4: 21</a:t>
            </a:r>
          </a:p>
          <a:p>
            <a:pPr lvl="3"/>
            <a:r>
              <a:rPr lang="en-US" sz="3800" dirty="0"/>
              <a:t>”Woman believe Me”!!!</a:t>
            </a:r>
          </a:p>
          <a:p>
            <a:r>
              <a:rPr lang="en-US" sz="4800" dirty="0"/>
              <a:t>Malachi 1: 6-14</a:t>
            </a:r>
          </a:p>
          <a:p>
            <a:pPr lvl="1"/>
            <a:r>
              <a:rPr lang="en-US" sz="4400" dirty="0"/>
              <a:t>My Name is to be feared among the nations</a:t>
            </a:r>
          </a:p>
        </p:txBody>
      </p:sp>
    </p:spTree>
    <p:extLst>
      <p:ext uri="{BB962C8B-B14F-4D97-AF65-F5344CB8AC3E}">
        <p14:creationId xmlns:p14="http://schemas.microsoft.com/office/powerpoint/2010/main" val="33980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3657-B12C-814D-CA05-773AC194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3501-6EC3-9B4F-0C0F-C1AF29FD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Micah 6: 6-8</a:t>
            </a:r>
          </a:p>
          <a:p>
            <a:pPr lvl="1"/>
            <a:r>
              <a:rPr lang="en-US" sz="4000" dirty="0"/>
              <a:t>To walk humbly with the Lord your God</a:t>
            </a:r>
          </a:p>
          <a:p>
            <a:r>
              <a:rPr lang="en-US" sz="4400" dirty="0"/>
              <a:t>Psalm 24: 1-6</a:t>
            </a:r>
          </a:p>
          <a:p>
            <a:pPr marL="457200" lvl="1" indent="0">
              <a:buNone/>
            </a:pPr>
            <a:endParaRPr lang="en-US" sz="4000" dirty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19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03E4-AC3C-A707-177E-BEC30AFB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4C9F5-236C-B63F-BA41-E12989C8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506"/>
            <a:ext cx="10515600" cy="5522494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John 4 is a chapter on the “born again” life</a:t>
            </a:r>
          </a:p>
          <a:p>
            <a:r>
              <a:rPr lang="en-US" sz="4400" dirty="0"/>
              <a:t>Note the sequence of what we have learned</a:t>
            </a:r>
          </a:p>
          <a:p>
            <a:pPr lvl="1"/>
            <a:r>
              <a:rPr lang="en-US" sz="4000" dirty="0"/>
              <a:t>Jesus just starts a conversation w/ this woman</a:t>
            </a:r>
          </a:p>
          <a:p>
            <a:pPr lvl="1"/>
            <a:r>
              <a:rPr lang="en-US" sz="4000" dirty="0"/>
              <a:t>“Give Me a drink”</a:t>
            </a:r>
          </a:p>
          <a:p>
            <a:pPr lvl="1"/>
            <a:r>
              <a:rPr lang="en-US" sz="4000" dirty="0"/>
              <a:t>Her reply is one of unbelief</a:t>
            </a:r>
          </a:p>
          <a:p>
            <a:pPr lvl="2"/>
            <a:r>
              <a:rPr lang="en-US" sz="3600" dirty="0"/>
              <a:t>How can You ask me that ?</a:t>
            </a:r>
          </a:p>
          <a:p>
            <a:pPr lvl="2"/>
            <a:r>
              <a:rPr lang="en-US" sz="3600" dirty="0"/>
              <a:t>You are a Jew and I am a Samaritan</a:t>
            </a:r>
          </a:p>
          <a:p>
            <a:pPr lvl="1"/>
            <a:r>
              <a:rPr lang="en-US" sz="4000" dirty="0"/>
              <a:t>”If You knew of the (</a:t>
            </a:r>
            <a:r>
              <a:rPr lang="en-US" sz="4000" dirty="0" err="1"/>
              <a:t>dorean</a:t>
            </a:r>
            <a:r>
              <a:rPr lang="en-US" sz="4000" dirty="0"/>
              <a:t>) gift of God”</a:t>
            </a:r>
          </a:p>
          <a:p>
            <a:pPr lvl="2"/>
            <a:r>
              <a:rPr lang="en-US" sz="3600" dirty="0"/>
              <a:t>You would ask for “living water”</a:t>
            </a:r>
          </a:p>
        </p:txBody>
      </p:sp>
    </p:spTree>
    <p:extLst>
      <p:ext uri="{BB962C8B-B14F-4D97-AF65-F5344CB8AC3E}">
        <p14:creationId xmlns:p14="http://schemas.microsoft.com/office/powerpoint/2010/main" val="4135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4702-AB2F-7B14-3FA8-63A82B11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7317-065C-E7B2-9BB8-20DB1595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8154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She responds in a snarky manner</a:t>
            </a:r>
          </a:p>
          <a:p>
            <a:pPr lvl="1"/>
            <a:r>
              <a:rPr lang="en-US" sz="4000" dirty="0"/>
              <a:t>You don’t even have anything to draw with?</a:t>
            </a:r>
          </a:p>
          <a:p>
            <a:pPr lvl="1"/>
            <a:r>
              <a:rPr lang="en-US" sz="4000" dirty="0"/>
              <a:t>Are You greater than Jacob who gave the well?</a:t>
            </a:r>
          </a:p>
          <a:p>
            <a:r>
              <a:rPr lang="en-US" sz="4400" dirty="0"/>
              <a:t>Jesus… I have living water springing into eternal life</a:t>
            </a:r>
          </a:p>
          <a:p>
            <a:pPr lvl="1"/>
            <a:r>
              <a:rPr lang="en-US" sz="4000" dirty="0"/>
              <a:t>Give me this so I won’t have to come here</a:t>
            </a:r>
          </a:p>
          <a:p>
            <a:pPr lvl="1"/>
            <a:r>
              <a:rPr lang="en-US" sz="4000" dirty="0"/>
              <a:t>I want this water</a:t>
            </a:r>
          </a:p>
          <a:p>
            <a:r>
              <a:rPr lang="en-US" sz="4400" dirty="0"/>
              <a:t>Go call your husband</a:t>
            </a:r>
          </a:p>
          <a:p>
            <a:pPr lvl="1"/>
            <a:r>
              <a:rPr lang="en-US" sz="4000" dirty="0"/>
              <a:t>I can’t I don’t have one</a:t>
            </a:r>
          </a:p>
        </p:txBody>
      </p:sp>
    </p:spTree>
    <p:extLst>
      <p:ext uri="{BB962C8B-B14F-4D97-AF65-F5344CB8AC3E}">
        <p14:creationId xmlns:p14="http://schemas.microsoft.com/office/powerpoint/2010/main" val="26691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E32D-5AEF-37C9-2A89-B7EFEF59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877C-2092-B208-6D31-FB913D09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670"/>
            <a:ext cx="10515600" cy="5226908"/>
          </a:xfrm>
        </p:spPr>
        <p:txBody>
          <a:bodyPr>
            <a:normAutofit/>
          </a:bodyPr>
          <a:lstStyle/>
          <a:p>
            <a:r>
              <a:rPr lang="en-US" sz="4400" dirty="0"/>
              <a:t>Jesus commends her honesty</a:t>
            </a:r>
          </a:p>
          <a:p>
            <a:pPr lvl="1"/>
            <a:r>
              <a:rPr lang="en-US" sz="4000" dirty="0"/>
              <a:t>Reveals to her what He knows about her</a:t>
            </a:r>
          </a:p>
          <a:p>
            <a:pPr lvl="1"/>
            <a:r>
              <a:rPr lang="en-US" sz="4000" dirty="0"/>
              <a:t>Now she begins her spiritual journey</a:t>
            </a:r>
          </a:p>
          <a:p>
            <a:pPr lvl="2"/>
            <a:r>
              <a:rPr lang="en-US" sz="3600" dirty="0"/>
              <a:t>I perceive that You are a prophet</a:t>
            </a:r>
          </a:p>
          <a:p>
            <a:r>
              <a:rPr lang="en-US" sz="4400" dirty="0"/>
              <a:t>John 4: 20… her immediate response is…</a:t>
            </a:r>
          </a:p>
          <a:p>
            <a:pPr lvl="1"/>
            <a:r>
              <a:rPr lang="en-US" sz="4000" dirty="0"/>
              <a:t>Where can I go to worship?</a:t>
            </a:r>
          </a:p>
          <a:p>
            <a:pPr lvl="1"/>
            <a:r>
              <a:rPr lang="en-US" sz="4000" dirty="0"/>
              <a:t>Why does she ask this?</a:t>
            </a:r>
          </a:p>
          <a:p>
            <a:pPr lvl="2"/>
            <a:r>
              <a:rPr lang="en-US" sz="3600" dirty="0"/>
              <a:t> A revived heart must praise the Revivor</a:t>
            </a:r>
          </a:p>
        </p:txBody>
      </p:sp>
    </p:spTree>
    <p:extLst>
      <p:ext uri="{BB962C8B-B14F-4D97-AF65-F5344CB8AC3E}">
        <p14:creationId xmlns:p14="http://schemas.microsoft.com/office/powerpoint/2010/main" val="11941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0B4F-80DB-F9E0-608E-1029F5D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3B0B-1E81-37C1-0AF1-25D28E47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That brings us to our text for today</a:t>
            </a:r>
          </a:p>
          <a:p>
            <a:pPr lvl="1"/>
            <a:r>
              <a:rPr lang="en-US" sz="4000" dirty="0"/>
              <a:t>John 4: 20-24</a:t>
            </a:r>
          </a:p>
          <a:p>
            <a:pPr lvl="2"/>
            <a:r>
              <a:rPr lang="en-US" sz="3600" dirty="0"/>
              <a:t>Notice how often “worship” is used here</a:t>
            </a:r>
          </a:p>
          <a:p>
            <a:r>
              <a:rPr lang="en-US" sz="4400" dirty="0"/>
              <a:t>Remember the Samaritans only used the Pentateuch</a:t>
            </a:r>
          </a:p>
          <a:p>
            <a:pPr lvl="1"/>
            <a:r>
              <a:rPr lang="en-US" sz="4000" dirty="0"/>
              <a:t>Deuteronomy 11: 26-29</a:t>
            </a:r>
          </a:p>
          <a:p>
            <a:pPr lvl="2"/>
            <a:r>
              <a:rPr lang="en-US" sz="3600" dirty="0"/>
              <a:t>Repeated the blessing and curses found in</a:t>
            </a:r>
          </a:p>
          <a:p>
            <a:pPr lvl="2"/>
            <a:r>
              <a:rPr lang="en-US" sz="3600" dirty="0"/>
              <a:t>Deuteronomy 28 and 29</a:t>
            </a:r>
          </a:p>
          <a:p>
            <a:pPr lvl="1"/>
            <a:r>
              <a:rPr lang="en-US" sz="4000" dirty="0"/>
              <a:t>Blessings to Gerizim… curses to </a:t>
            </a:r>
            <a:r>
              <a:rPr lang="en-US" sz="4000" dirty="0" err="1"/>
              <a:t>Ebal</a:t>
            </a:r>
            <a:endParaRPr lang="en-US" sz="4000" dirty="0"/>
          </a:p>
          <a:p>
            <a:pPr lvl="2"/>
            <a:r>
              <a:rPr lang="en-US" sz="3600" dirty="0"/>
              <a:t>Joshua 8: 33-35</a:t>
            </a:r>
          </a:p>
        </p:txBody>
      </p:sp>
    </p:spTree>
    <p:extLst>
      <p:ext uri="{BB962C8B-B14F-4D97-AF65-F5344CB8AC3E}">
        <p14:creationId xmlns:p14="http://schemas.microsoft.com/office/powerpoint/2010/main" val="36730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E032-AE89-5A75-5C1D-342BBE7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2C85-0B17-CB24-EFD0-D602D479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7811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Note Jesus’ response</a:t>
            </a:r>
          </a:p>
          <a:p>
            <a:pPr lvl="1"/>
            <a:r>
              <a:rPr lang="en-US" sz="4000" dirty="0"/>
              <a:t> John 4: 21…</a:t>
            </a:r>
          </a:p>
          <a:p>
            <a:pPr lvl="2"/>
            <a:r>
              <a:rPr lang="en-US" sz="4000" dirty="0"/>
              <a:t>Woman believe Me!</a:t>
            </a:r>
          </a:p>
          <a:p>
            <a:r>
              <a:rPr lang="en-US" sz="4400" dirty="0"/>
              <a:t>Note here is the first step of true worship</a:t>
            </a:r>
          </a:p>
          <a:p>
            <a:pPr lvl="1"/>
            <a:r>
              <a:rPr lang="en-US" sz="4000" dirty="0"/>
              <a:t>John 4: 23…..”true worshippers”</a:t>
            </a:r>
          </a:p>
          <a:p>
            <a:pPr lvl="1"/>
            <a:r>
              <a:rPr lang="en-US" sz="4000" dirty="0"/>
              <a:t>Believe that God is who He says He is</a:t>
            </a:r>
          </a:p>
          <a:p>
            <a:r>
              <a:rPr lang="en-US" sz="4400" dirty="0"/>
              <a:t>Exodus 20: 3</a:t>
            </a:r>
          </a:p>
          <a:p>
            <a:pPr lvl="1"/>
            <a:r>
              <a:rPr lang="en-US" sz="4000" dirty="0"/>
              <a:t>“Thou shalt have no other gods before Me”</a:t>
            </a:r>
          </a:p>
          <a:p>
            <a:pPr lvl="1"/>
            <a:r>
              <a:rPr lang="en-US" sz="4000" dirty="0"/>
              <a:t>This is the first commandment</a:t>
            </a:r>
          </a:p>
        </p:txBody>
      </p:sp>
    </p:spTree>
    <p:extLst>
      <p:ext uri="{BB962C8B-B14F-4D97-AF65-F5344CB8AC3E}">
        <p14:creationId xmlns:p14="http://schemas.microsoft.com/office/powerpoint/2010/main" val="11950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87AB-BFE0-F829-05D0-3E796460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330"/>
            <a:ext cx="10515600" cy="168051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Worship 101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8E0E-F713-312E-8D74-72EEA5ADE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6"/>
            <a:ext cx="10515600" cy="520219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The word “worship” in Greek is “</a:t>
            </a:r>
            <a:r>
              <a:rPr lang="en-US" sz="4400" dirty="0" err="1"/>
              <a:t>proskune</a:t>
            </a:r>
            <a:r>
              <a:rPr lang="en-US" sz="4400" dirty="0"/>
              <a:t>”</a:t>
            </a:r>
          </a:p>
          <a:p>
            <a:pPr lvl="1"/>
            <a:r>
              <a:rPr lang="en-US" sz="4000" dirty="0"/>
              <a:t>“To kiss toward”</a:t>
            </a:r>
          </a:p>
          <a:p>
            <a:pPr lvl="1"/>
            <a:r>
              <a:rPr lang="en-US" sz="4000" dirty="0"/>
              <a:t>“To honor one greater than yourself”</a:t>
            </a:r>
          </a:p>
          <a:p>
            <a:r>
              <a:rPr lang="en-US" sz="4400" dirty="0"/>
              <a:t>Romans 1: 21-25</a:t>
            </a:r>
          </a:p>
          <a:p>
            <a:pPr lvl="1"/>
            <a:r>
              <a:rPr lang="en-US" sz="4000" dirty="0"/>
              <a:t>What was their sin?</a:t>
            </a:r>
          </a:p>
          <a:p>
            <a:pPr lvl="1"/>
            <a:r>
              <a:rPr lang="en-US" sz="4000" dirty="0"/>
              <a:t>They did not honor God!!</a:t>
            </a:r>
          </a:p>
          <a:p>
            <a:r>
              <a:rPr lang="en-US" sz="4400" dirty="0"/>
              <a:t>What did they do?</a:t>
            </a:r>
          </a:p>
          <a:p>
            <a:pPr lvl="1"/>
            <a:r>
              <a:rPr lang="en-US" sz="4000" dirty="0"/>
              <a:t>Made unto themselves their own gods</a:t>
            </a:r>
          </a:p>
        </p:txBody>
      </p:sp>
    </p:spTree>
    <p:extLst>
      <p:ext uri="{BB962C8B-B14F-4D97-AF65-F5344CB8AC3E}">
        <p14:creationId xmlns:p14="http://schemas.microsoft.com/office/powerpoint/2010/main" val="122100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5BB3-3344-EC33-C640-C90F098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E1B2-1B75-F3A2-A94D-438230D8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9817"/>
            <a:ext cx="10515600" cy="5696464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Matthew 12: 34</a:t>
            </a:r>
          </a:p>
          <a:p>
            <a:pPr lvl="1"/>
            <a:r>
              <a:rPr lang="en-US" sz="4000" dirty="0"/>
              <a:t>What comes out of your mouth shows what you honor</a:t>
            </a:r>
          </a:p>
          <a:p>
            <a:r>
              <a:rPr lang="en-US" sz="4400" dirty="0"/>
              <a:t>Romans 1: 28</a:t>
            </a:r>
          </a:p>
          <a:p>
            <a:pPr lvl="1"/>
            <a:r>
              <a:rPr lang="en-US" sz="4000" dirty="0"/>
              <a:t>When men do not acknowledge the true God</a:t>
            </a:r>
          </a:p>
          <a:p>
            <a:pPr lvl="2"/>
            <a:r>
              <a:rPr lang="en-US" sz="3600" dirty="0"/>
              <a:t>They must worship something else</a:t>
            </a:r>
          </a:p>
          <a:p>
            <a:pPr lvl="1"/>
            <a:r>
              <a:rPr lang="en-US" sz="4000" dirty="0"/>
              <a:t>Questions???</a:t>
            </a:r>
          </a:p>
          <a:p>
            <a:pPr lvl="2"/>
            <a:r>
              <a:rPr lang="en-US" sz="3600" dirty="0"/>
              <a:t>What do rich people often obsess over?</a:t>
            </a:r>
          </a:p>
          <a:p>
            <a:pPr lvl="2"/>
            <a:r>
              <a:rPr lang="en-US" sz="3600" dirty="0"/>
              <a:t>What do poor people often obsess over?</a:t>
            </a:r>
          </a:p>
          <a:p>
            <a:pPr lvl="2"/>
            <a:r>
              <a:rPr lang="en-US" sz="3600" dirty="0"/>
              <a:t>What are many people obsessing over today?</a:t>
            </a:r>
          </a:p>
        </p:txBody>
      </p:sp>
    </p:spTree>
    <p:extLst>
      <p:ext uri="{BB962C8B-B14F-4D97-AF65-F5344CB8AC3E}">
        <p14:creationId xmlns:p14="http://schemas.microsoft.com/office/powerpoint/2010/main" val="25504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0B16-EDFC-DA36-8D75-A7670D34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3674-B256-C78A-A07D-1ED09B11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8"/>
            <a:ext cx="10515600" cy="5281862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Questions???</a:t>
            </a:r>
          </a:p>
          <a:p>
            <a:pPr lvl="1"/>
            <a:r>
              <a:rPr lang="en-US" sz="4000" dirty="0"/>
              <a:t>Who does the atheist worship?</a:t>
            </a:r>
          </a:p>
          <a:p>
            <a:pPr lvl="1"/>
            <a:r>
              <a:rPr lang="en-US" sz="4000" dirty="0"/>
              <a:t>What does the environmentalist worship?</a:t>
            </a:r>
          </a:p>
          <a:p>
            <a:pPr lvl="1"/>
            <a:r>
              <a:rPr lang="en-US" sz="4000" dirty="0"/>
              <a:t>What does the politician worship?</a:t>
            </a:r>
          </a:p>
          <a:p>
            <a:pPr lvl="1"/>
            <a:r>
              <a:rPr lang="en-US" sz="4000" dirty="0"/>
              <a:t>What does the sports fan worship?</a:t>
            </a:r>
          </a:p>
          <a:p>
            <a:pPr lvl="1"/>
            <a:r>
              <a:rPr lang="en-US" sz="4000" dirty="0"/>
              <a:t>What does the astrologer worship?</a:t>
            </a:r>
          </a:p>
          <a:p>
            <a:pPr lvl="1"/>
            <a:r>
              <a:rPr lang="en-US" sz="4000" dirty="0"/>
              <a:t>How would most people describe God?</a:t>
            </a:r>
          </a:p>
          <a:p>
            <a:r>
              <a:rPr lang="en-US" sz="4400" dirty="0"/>
              <a:t>All this has resulted in an errant perception of God</a:t>
            </a:r>
          </a:p>
        </p:txBody>
      </p:sp>
    </p:spTree>
    <p:extLst>
      <p:ext uri="{BB962C8B-B14F-4D97-AF65-F5344CB8AC3E}">
        <p14:creationId xmlns:p14="http://schemas.microsoft.com/office/powerpoint/2010/main" val="77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605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Worship 101</vt:lpstr>
      <vt:lpstr>Worship 101</vt:lpstr>
      <vt:lpstr>Worship 101</vt:lpstr>
      <vt:lpstr>Worship 101</vt:lpstr>
      <vt:lpstr>Worship 101</vt:lpstr>
      <vt:lpstr>Worship 101</vt:lpstr>
      <vt:lpstr>Worship 101</vt:lpstr>
      <vt:lpstr>Worship 101</vt:lpstr>
      <vt:lpstr>Worship 101</vt:lpstr>
      <vt:lpstr>Worship 101</vt:lpstr>
      <vt:lpstr>Worship 101</vt:lpstr>
      <vt:lpstr>Worship 101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101</dc:title>
  <dc:creator>Larry Hoekstra</dc:creator>
  <cp:lastModifiedBy>Al Trepczyk</cp:lastModifiedBy>
  <cp:revision>20</cp:revision>
  <dcterms:created xsi:type="dcterms:W3CDTF">2022-05-07T23:00:48Z</dcterms:created>
  <dcterms:modified xsi:type="dcterms:W3CDTF">2022-05-22T21:51:13Z</dcterms:modified>
</cp:coreProperties>
</file>