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Evangelism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1-26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4"/>
            <a:ext cx="10515600" cy="5402179"/>
          </a:xfrm>
        </p:spPr>
        <p:txBody>
          <a:bodyPr>
            <a:normAutofit/>
          </a:bodyPr>
          <a:lstStyle/>
          <a:p>
            <a:r>
              <a:rPr lang="en-US" sz="4000" dirty="0"/>
              <a:t>John 4: 10</a:t>
            </a:r>
          </a:p>
          <a:p>
            <a:pPr lvl="1"/>
            <a:r>
              <a:rPr lang="en-US" sz="3600" dirty="0"/>
              <a:t>If you knew…the ”gift of God”</a:t>
            </a:r>
          </a:p>
          <a:p>
            <a:pPr lvl="1"/>
            <a:r>
              <a:rPr lang="en-US" sz="3600" dirty="0"/>
              <a:t>The “</a:t>
            </a:r>
            <a:r>
              <a:rPr lang="en-US" sz="3600" dirty="0" err="1"/>
              <a:t>dorean</a:t>
            </a:r>
            <a:r>
              <a:rPr lang="en-US" sz="3600" dirty="0"/>
              <a:t>”… the “free gift of God”</a:t>
            </a:r>
          </a:p>
          <a:p>
            <a:pPr lvl="1"/>
            <a:r>
              <a:rPr lang="en-US" sz="3600" dirty="0"/>
              <a:t>He would have given you living water</a:t>
            </a:r>
          </a:p>
          <a:p>
            <a:r>
              <a:rPr lang="en-US" sz="4000" dirty="0"/>
              <a:t>John 7: 37-39</a:t>
            </a:r>
          </a:p>
          <a:p>
            <a:pPr lvl="1"/>
            <a:r>
              <a:rPr lang="en-US" sz="3600" dirty="0"/>
              <a:t>Out of his inner most being</a:t>
            </a:r>
          </a:p>
          <a:p>
            <a:pPr lvl="1"/>
            <a:r>
              <a:rPr lang="en-US" sz="3600" dirty="0"/>
              <a:t>Will flow rivers of living water</a:t>
            </a:r>
          </a:p>
          <a:p>
            <a:pPr lvl="1"/>
            <a:r>
              <a:rPr lang="en-US" sz="3600" dirty="0"/>
              <a:t>That doesn’t compute real well for us</a:t>
            </a:r>
          </a:p>
          <a:p>
            <a:pPr lvl="1"/>
            <a:r>
              <a:rPr lang="en-US" sz="3600" dirty="0"/>
              <a:t>But if you lived in the desert areas?????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0A4C-A520-FEC4-4990-904356A0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061-17FD-2DDF-876A-FB60E434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5510463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Her response</a:t>
            </a:r>
          </a:p>
          <a:p>
            <a:pPr lvl="1"/>
            <a:r>
              <a:rPr lang="en-US" sz="3600" dirty="0"/>
              <a:t>Snarky</a:t>
            </a:r>
          </a:p>
          <a:p>
            <a:pPr lvl="2"/>
            <a:r>
              <a:rPr lang="en-US" sz="3600" dirty="0"/>
              <a:t>You don’t even have anything to get this water</a:t>
            </a:r>
          </a:p>
          <a:p>
            <a:pPr lvl="1"/>
            <a:r>
              <a:rPr lang="en-US" sz="4000" dirty="0"/>
              <a:t>John 4: 12</a:t>
            </a:r>
          </a:p>
          <a:p>
            <a:pPr lvl="2"/>
            <a:r>
              <a:rPr lang="en-US" sz="3600" dirty="0"/>
              <a:t>Who do You think You are?</a:t>
            </a:r>
          </a:p>
          <a:p>
            <a:pPr lvl="2"/>
            <a:r>
              <a:rPr lang="en-US" sz="3600" dirty="0"/>
              <a:t>Are You greater than Jacob?</a:t>
            </a:r>
          </a:p>
          <a:p>
            <a:pPr lvl="2"/>
            <a:r>
              <a:rPr lang="en-US" sz="3600" dirty="0"/>
              <a:t>He is the one who gave us this well</a:t>
            </a:r>
          </a:p>
          <a:p>
            <a:r>
              <a:rPr lang="en-US" sz="4000" dirty="0"/>
              <a:t>Jesus answers</a:t>
            </a:r>
          </a:p>
          <a:p>
            <a:pPr lvl="1"/>
            <a:r>
              <a:rPr lang="en-US" sz="3600" dirty="0"/>
              <a:t>You drink this water and you will thirst again</a:t>
            </a:r>
          </a:p>
          <a:p>
            <a:pPr lvl="1"/>
            <a:r>
              <a:rPr lang="en-US" sz="3600" dirty="0"/>
              <a:t>Anything this world has to offer will come up short</a:t>
            </a:r>
          </a:p>
        </p:txBody>
      </p:sp>
    </p:spTree>
    <p:extLst>
      <p:ext uri="{BB962C8B-B14F-4D97-AF65-F5344CB8AC3E}">
        <p14:creationId xmlns:p14="http://schemas.microsoft.com/office/powerpoint/2010/main" val="33980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3657-B12C-814D-CA05-773AC194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3501-6EC3-9B4F-0C0F-C1AF29FD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Give me this water so I won’t have to do this…</a:t>
            </a:r>
          </a:p>
          <a:p>
            <a:pPr lvl="1"/>
            <a:r>
              <a:rPr lang="en-US" sz="3600" dirty="0"/>
              <a:t>“Go call your husband”</a:t>
            </a:r>
          </a:p>
          <a:p>
            <a:pPr lvl="2"/>
            <a:r>
              <a:rPr lang="en-US" sz="3600" dirty="0"/>
              <a:t>“Man looks on the outside but God looks at the heart”</a:t>
            </a:r>
          </a:p>
          <a:p>
            <a:pPr lvl="2"/>
            <a:r>
              <a:rPr lang="en-US" sz="3600" dirty="0"/>
              <a:t>This woman is trapped in a never ending cycle</a:t>
            </a:r>
          </a:p>
          <a:p>
            <a:pPr lvl="2"/>
            <a:r>
              <a:rPr lang="en-US" sz="3600" dirty="0"/>
              <a:t>One loser relationship after another</a:t>
            </a:r>
          </a:p>
          <a:p>
            <a:pPr lvl="1"/>
            <a:r>
              <a:rPr lang="en-US" sz="3600" dirty="0"/>
              <a:t>This is the same as trying to better ourselves</a:t>
            </a:r>
          </a:p>
          <a:p>
            <a:pPr lvl="2"/>
            <a:r>
              <a:rPr lang="en-US" sz="3600" dirty="0"/>
              <a:t>Vanity, vanity… all is vanity (Ecclesiastes 1: 2)</a:t>
            </a:r>
          </a:p>
        </p:txBody>
      </p:sp>
    </p:spTree>
    <p:extLst>
      <p:ext uri="{BB962C8B-B14F-4D97-AF65-F5344CB8AC3E}">
        <p14:creationId xmlns:p14="http://schemas.microsoft.com/office/powerpoint/2010/main" val="17919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6"/>
            <a:ext cx="10515600" cy="5522494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Three things to recognize in this passage</a:t>
            </a:r>
          </a:p>
          <a:p>
            <a:pPr lvl="1"/>
            <a:r>
              <a:rPr lang="en-US" sz="4000" dirty="0"/>
              <a:t>John 4: 6… Jesus being wearied  from His journey</a:t>
            </a:r>
          </a:p>
          <a:p>
            <a:pPr lvl="2"/>
            <a:r>
              <a:rPr lang="en-US" sz="3900" dirty="0"/>
              <a:t>Judea (Bethany) to Sychar is about 20 miles</a:t>
            </a:r>
          </a:p>
          <a:p>
            <a:pPr lvl="2"/>
            <a:r>
              <a:rPr lang="en-US" sz="3900" dirty="0"/>
              <a:t>Hebrews 4: 15a…</a:t>
            </a:r>
          </a:p>
          <a:p>
            <a:pPr lvl="2"/>
            <a:r>
              <a:rPr lang="en-US" sz="3900" dirty="0"/>
              <a:t>He is fully human with all our frailties</a:t>
            </a:r>
          </a:p>
          <a:p>
            <a:pPr lvl="1"/>
            <a:r>
              <a:rPr lang="en-US" sz="4000" dirty="0"/>
              <a:t>John 4:</a:t>
            </a:r>
            <a:r>
              <a:rPr lang="en-US" sz="4300" dirty="0"/>
              <a:t> 17-19…</a:t>
            </a:r>
          </a:p>
          <a:p>
            <a:pPr lvl="2"/>
            <a:r>
              <a:rPr lang="en-US" sz="3900" dirty="0"/>
              <a:t>Jesus knows exactly who and what this woman is</a:t>
            </a:r>
          </a:p>
          <a:p>
            <a:pPr lvl="2"/>
            <a:r>
              <a:rPr lang="en-US" sz="3900" dirty="0"/>
              <a:t>Nothing is hidden from Him</a:t>
            </a:r>
          </a:p>
          <a:p>
            <a:pPr lvl="1"/>
            <a:r>
              <a:rPr lang="en-US" sz="4000" dirty="0"/>
              <a:t>John 4:</a:t>
            </a:r>
            <a:r>
              <a:rPr lang="en-US" sz="4300" dirty="0"/>
              <a:t> 26</a:t>
            </a:r>
          </a:p>
          <a:p>
            <a:pPr lvl="2"/>
            <a:r>
              <a:rPr lang="en-US" sz="3900" dirty="0"/>
              <a:t>It is to this Samaritan woman He reveals who He is</a:t>
            </a:r>
          </a:p>
          <a:p>
            <a:pPr lvl="2"/>
            <a:r>
              <a:rPr lang="en-US" sz="3900" dirty="0"/>
              <a:t>From His own mouth</a:t>
            </a:r>
          </a:p>
          <a:p>
            <a:pPr lvl="2"/>
            <a:r>
              <a:rPr lang="en-US" sz="3900" dirty="0"/>
              <a:t>It is His personal testimony to her… recorded for us</a:t>
            </a:r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8154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Compare John 4 with John 3</a:t>
            </a:r>
          </a:p>
          <a:p>
            <a:r>
              <a:rPr lang="en-US" sz="4400" dirty="0"/>
              <a:t>Nicodemus…</a:t>
            </a:r>
          </a:p>
          <a:p>
            <a:pPr lvl="1"/>
            <a:r>
              <a:rPr lang="en-US" sz="4000" dirty="0"/>
              <a:t>Nicodemus wants to know more</a:t>
            </a:r>
          </a:p>
          <a:p>
            <a:pPr lvl="1"/>
            <a:r>
              <a:rPr lang="en-US" sz="4000" dirty="0"/>
              <a:t>”We know You have come from God”</a:t>
            </a:r>
          </a:p>
          <a:p>
            <a:pPr lvl="1"/>
            <a:r>
              <a:rPr lang="en-US" sz="4000" dirty="0"/>
              <a:t>Nicodemus is the one who initiates the meeting</a:t>
            </a:r>
          </a:p>
          <a:p>
            <a:pPr lvl="1"/>
            <a:r>
              <a:rPr lang="en-US" sz="4000" dirty="0"/>
              <a:t>Nicodemus is a high class individual</a:t>
            </a:r>
          </a:p>
          <a:p>
            <a:pPr lvl="1"/>
            <a:r>
              <a:rPr lang="en-US" sz="4000" dirty="0"/>
              <a:t>Probably very wealthy</a:t>
            </a:r>
          </a:p>
          <a:p>
            <a:pPr lvl="1"/>
            <a:r>
              <a:rPr lang="en-US" sz="4000" dirty="0"/>
              <a:t>Educated, sophisticated, respected by many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</a:t>
            </a:r>
            <a:r>
              <a:rPr lang="en-US" b="1" dirty="0"/>
              <a:t>ngelism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375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Contrast him to this woman at the well</a:t>
            </a:r>
          </a:p>
          <a:p>
            <a:pPr lvl="1"/>
            <a:r>
              <a:rPr lang="en-US" sz="4000" dirty="0"/>
              <a:t>Water was usually drawn at dusk </a:t>
            </a:r>
          </a:p>
          <a:p>
            <a:pPr lvl="1"/>
            <a:r>
              <a:rPr lang="en-US" sz="4000" dirty="0"/>
              <a:t>She is coming when no one else should be there</a:t>
            </a:r>
          </a:p>
          <a:p>
            <a:pPr lvl="1"/>
            <a:r>
              <a:rPr lang="en-US" sz="4000" dirty="0"/>
              <a:t>She is a woman of Samaria</a:t>
            </a:r>
          </a:p>
          <a:p>
            <a:pPr lvl="2"/>
            <a:r>
              <a:rPr lang="en-US" sz="3600" dirty="0"/>
              <a:t>Jews considered Samaritans mongrels</a:t>
            </a:r>
          </a:p>
          <a:p>
            <a:pPr lvl="2"/>
            <a:r>
              <a:rPr lang="en-US" sz="3600" dirty="0"/>
              <a:t>Ezra 4: 1-7</a:t>
            </a:r>
          </a:p>
          <a:p>
            <a:pPr lvl="1"/>
            <a:r>
              <a:rPr lang="en-US" sz="4000" dirty="0"/>
              <a:t>Jewish Rabbis didn’t even speak to their wives in public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Samaritans only used the first 5 books of OT</a:t>
            </a:r>
          </a:p>
          <a:p>
            <a:pPr lvl="1"/>
            <a:r>
              <a:rPr lang="en-US" sz="4000" dirty="0"/>
              <a:t>John 4: 18</a:t>
            </a:r>
          </a:p>
          <a:p>
            <a:pPr lvl="2"/>
            <a:r>
              <a:rPr lang="en-US" sz="4000" dirty="0"/>
              <a:t>The only reason for 5 husbands was </a:t>
            </a:r>
          </a:p>
          <a:p>
            <a:pPr lvl="3"/>
            <a:r>
              <a:rPr lang="en-US" sz="4000" dirty="0"/>
              <a:t>Adultery</a:t>
            </a:r>
          </a:p>
          <a:p>
            <a:pPr lvl="1"/>
            <a:r>
              <a:rPr lang="en-US" sz="4000" dirty="0"/>
              <a:t>Probably uneducated</a:t>
            </a:r>
          </a:p>
          <a:p>
            <a:pPr lvl="1"/>
            <a:r>
              <a:rPr lang="en-US" sz="4600" dirty="0"/>
              <a:t> </a:t>
            </a:r>
            <a:r>
              <a:rPr lang="en-US" sz="4000" dirty="0"/>
              <a:t>Certainly not religious</a:t>
            </a:r>
          </a:p>
          <a:p>
            <a:pPr lvl="1"/>
            <a:r>
              <a:rPr lang="en-US" sz="4000" dirty="0"/>
              <a:t>Certainly not looking for a spiritual encounter</a:t>
            </a:r>
          </a:p>
          <a:p>
            <a:r>
              <a:rPr lang="en-US" sz="4400" dirty="0"/>
              <a:t>Yet she is the first person Jesus openly</a:t>
            </a:r>
          </a:p>
          <a:p>
            <a:r>
              <a:rPr lang="en-US" sz="4400" dirty="0"/>
              <a:t>Reveals Himself as the Messiah?</a:t>
            </a:r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78115"/>
          </a:xfrm>
        </p:spPr>
        <p:txBody>
          <a:bodyPr>
            <a:normAutofit/>
          </a:bodyPr>
          <a:lstStyle/>
          <a:p>
            <a:r>
              <a:rPr lang="en-US" sz="4000" dirty="0"/>
              <a:t>So why would Jesus do this?</a:t>
            </a:r>
          </a:p>
          <a:p>
            <a:pPr lvl="1"/>
            <a:r>
              <a:rPr lang="en-US" sz="3600" dirty="0"/>
              <a:t>Why would He go out of His way to Samaria?</a:t>
            </a:r>
          </a:p>
          <a:p>
            <a:pPr lvl="1"/>
            <a:r>
              <a:rPr lang="en-US" sz="3600" dirty="0"/>
              <a:t>Why not tell the Jews?</a:t>
            </a:r>
          </a:p>
          <a:p>
            <a:pPr lvl="1"/>
            <a:r>
              <a:rPr lang="en-US" sz="3600" dirty="0"/>
              <a:t>Why tell the Samaritans first?</a:t>
            </a:r>
          </a:p>
          <a:p>
            <a:r>
              <a:rPr lang="en-US" sz="4000" dirty="0"/>
              <a:t> Luke 19: 1-10</a:t>
            </a:r>
          </a:p>
          <a:p>
            <a:pPr lvl="1"/>
            <a:r>
              <a:rPr lang="en-US" sz="3600" dirty="0"/>
              <a:t>”To seek and save the lost”</a:t>
            </a:r>
          </a:p>
          <a:p>
            <a:r>
              <a:rPr lang="en-US" sz="4000" dirty="0"/>
              <a:t>John 4: 4</a:t>
            </a:r>
          </a:p>
          <a:p>
            <a:pPr lvl="1"/>
            <a:r>
              <a:rPr lang="en-US" sz="3600" dirty="0"/>
              <a:t>This woman had a divine appointment with God</a:t>
            </a:r>
          </a:p>
          <a:p>
            <a:pPr lvl="1"/>
            <a:r>
              <a:rPr lang="en-US" sz="3600" dirty="0"/>
              <a:t>She had no idea that it was coming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pPr lvl="1"/>
            <a:endParaRPr lang="en-US" sz="3600" dirty="0"/>
          </a:p>
        </p:txBody>
      </p:sp>
      <p:pic>
        <p:nvPicPr>
          <p:cNvPr id="1028" name="Picture 4" descr="Palestine at the time of Jesus - Geography pages for Dr. Rollinson's  Courses and Resources">
            <a:extLst>
              <a:ext uri="{FF2B5EF4-FFF2-40B4-BE49-F238E27FC236}">
                <a16:creationId xmlns:a16="http://schemas.microsoft.com/office/drawing/2014/main" id="{2010BD92-861F-D928-C729-DF0D8BA3C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695" y="589547"/>
            <a:ext cx="6689558" cy="60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/>
          </a:bodyPr>
          <a:lstStyle/>
          <a:p>
            <a:r>
              <a:rPr lang="en-US" sz="4000" dirty="0"/>
              <a:t>Acts 10: 34-35</a:t>
            </a:r>
          </a:p>
          <a:p>
            <a:pPr lvl="1"/>
            <a:r>
              <a:rPr lang="en-US" sz="3600" dirty="0"/>
              <a:t>So the question is…</a:t>
            </a:r>
          </a:p>
          <a:p>
            <a:pPr lvl="1"/>
            <a:r>
              <a:rPr lang="en-US" sz="3600" dirty="0"/>
              <a:t>Why are you here today?</a:t>
            </a:r>
          </a:p>
          <a:p>
            <a:pPr lvl="1"/>
            <a:r>
              <a:rPr lang="en-US" sz="3600" dirty="0"/>
              <a:t>Is it because you too have a divine appointment with God?</a:t>
            </a:r>
          </a:p>
          <a:p>
            <a:r>
              <a:rPr lang="en-US" sz="4000" dirty="0"/>
              <a:t>Luke 5: 27-32</a:t>
            </a:r>
          </a:p>
          <a:p>
            <a:pPr lvl="1"/>
            <a:r>
              <a:rPr lang="en-US" sz="3600" dirty="0"/>
              <a:t>“I have not come to call the righteous”</a:t>
            </a:r>
          </a:p>
          <a:p>
            <a:pPr lvl="1"/>
            <a:r>
              <a:rPr lang="en-US" sz="3600" dirty="0"/>
              <a:t>“But sinners to repentance”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Evangelism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8"/>
            <a:ext cx="10515600" cy="5281862"/>
          </a:xfrm>
        </p:spPr>
        <p:txBody>
          <a:bodyPr>
            <a:normAutofit/>
          </a:bodyPr>
          <a:lstStyle/>
          <a:p>
            <a:r>
              <a:rPr lang="en-US" sz="4000" dirty="0"/>
              <a:t>Note the sequence in this passage</a:t>
            </a:r>
          </a:p>
          <a:p>
            <a:pPr lvl="1"/>
            <a:r>
              <a:rPr lang="en-US" sz="4000" dirty="0"/>
              <a:t>John 4: 7</a:t>
            </a:r>
          </a:p>
          <a:p>
            <a:pPr lvl="2"/>
            <a:r>
              <a:rPr lang="en-US" sz="3600" dirty="0"/>
              <a:t>Jesus asks for a drink</a:t>
            </a:r>
          </a:p>
          <a:p>
            <a:pPr lvl="1"/>
            <a:r>
              <a:rPr lang="en-US" sz="4000" dirty="0"/>
              <a:t>John 4: 8</a:t>
            </a:r>
          </a:p>
          <a:p>
            <a:pPr lvl="2"/>
            <a:r>
              <a:rPr lang="en-US" sz="3600" dirty="0"/>
              <a:t>Because His disciples went to the city to buy food</a:t>
            </a:r>
          </a:p>
          <a:p>
            <a:pPr lvl="2"/>
            <a:r>
              <a:rPr lang="en-US" sz="3600" dirty="0"/>
              <a:t>What from the Samaritans????</a:t>
            </a:r>
          </a:p>
          <a:p>
            <a:pPr lvl="1"/>
            <a:r>
              <a:rPr lang="en-US" sz="4000" dirty="0"/>
              <a:t>John 4: 9</a:t>
            </a:r>
          </a:p>
          <a:p>
            <a:pPr lvl="2"/>
            <a:r>
              <a:rPr lang="en-US" sz="3600" dirty="0"/>
              <a:t>How is it you ask me a Samaritan woman??</a:t>
            </a:r>
          </a:p>
          <a:p>
            <a:pPr lvl="2"/>
            <a:r>
              <a:rPr lang="en-US" sz="3600" dirty="0"/>
              <a:t>Jews have no dealing with Samaritans…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613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Evangelism 101</vt:lpstr>
      <vt:lpstr>Evangelism 101</vt:lpstr>
      <vt:lpstr>Evangelism 101</vt:lpstr>
      <vt:lpstr>Evangelism 101</vt:lpstr>
      <vt:lpstr>Evangelism 101</vt:lpstr>
      <vt:lpstr>Evangelism 101</vt:lpstr>
      <vt:lpstr>PowerPoint Presentation</vt:lpstr>
      <vt:lpstr>Evangelism 101</vt:lpstr>
      <vt:lpstr>Evangelism 101</vt:lpstr>
      <vt:lpstr>Evangelism 101</vt:lpstr>
      <vt:lpstr>Evangelism 101</vt:lpstr>
      <vt:lpstr>Evangelism 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13</cp:revision>
  <dcterms:created xsi:type="dcterms:W3CDTF">2022-05-07T23:00:48Z</dcterms:created>
  <dcterms:modified xsi:type="dcterms:W3CDTF">2022-05-22T21:38:17Z</dcterms:modified>
</cp:coreProperties>
</file>