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9"/>
  </p:normalViewPr>
  <p:slideViewPr>
    <p:cSldViewPr snapToGrid="0" snapToObjects="1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F12B4-4AC2-95B2-08AE-103801FBAB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F72B09-D68F-6EE0-B6D8-C0371000F4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54D237-10F5-C028-DC8A-1520F0EC3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69530-A779-274A-B9D8-14ACD87E4087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D186D5-53D7-46E0-5ACE-46C01BE1D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3E6907-C489-4C86-5AB6-CCC7A6245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344BF-DFA0-3A42-8CCA-E01FD5B86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404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AF6F1-F75D-1FFF-D1A3-9159006C0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CCB48D-1CC4-7748-B7EA-98ABDAAC9F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3B6A72-61BF-A7F1-520D-29A22EDDF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69530-A779-274A-B9D8-14ACD87E4087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A30336-1FD2-0282-CF57-AED330A22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0C3856-30A2-2643-9E3B-3904D4ADC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344BF-DFA0-3A42-8CCA-E01FD5B86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96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FB15C8-CD7B-06BF-8CED-5E10E94CAE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E274B4-C528-D3CC-C238-DB662924DA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C23103-04FB-22BB-2144-013F4DE45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69530-A779-274A-B9D8-14ACD87E4087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D5255-77CA-3300-D9B4-4F700FD73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2836F2-8CBD-95C4-18A1-D3111AC68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344BF-DFA0-3A42-8CCA-E01FD5B86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411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6D92E-09A9-136F-02E6-B04434690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26B20-DAB3-BA04-11D4-992B07194E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393577-AA2D-E0EB-F4EA-F9AEACCB5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69530-A779-274A-B9D8-14ACD87E4087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6620A1-8E3B-0257-E203-2F6FA5CC7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10E280-3042-A584-EEEF-8A23E9D2E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344BF-DFA0-3A42-8CCA-E01FD5B86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72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2E6B2-DD8B-7626-6394-F3249E48C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27D71C-AA0D-D6B1-D964-47F0433FA2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A584AB-3760-9F55-357E-8BFF5532E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69530-A779-274A-B9D8-14ACD87E4087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C16C0-B0AE-CA76-B8B8-859E20350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6603F9-F2B9-DD9E-7470-379F4ADB6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344BF-DFA0-3A42-8CCA-E01FD5B86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957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8B468-2E29-95B8-E45F-09DF23AB3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6BA2E-F06C-2FC0-4CA7-EE5A072B1D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3AAA57-DECA-73EC-52C4-1C6AE11B2C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79DBF5-DEED-6F36-199E-AE7360F98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69530-A779-274A-B9D8-14ACD87E4087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999999-D6C7-1777-EEAE-D966BB800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F5BBCE-0C9F-F01A-0472-42E1BD97E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344BF-DFA0-3A42-8CCA-E01FD5B86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173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24806-CDBF-1AAC-050E-1D8BC2ED8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4E5E2B-FA49-EBAD-0529-3A1880DD65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A8D134-B37E-7C86-479B-439AC2D80B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A858B0-177D-7829-A26C-FC399E704F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5B07D9-A274-F411-B09F-6EC586F140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4C12D3-0FB3-A18F-BFC4-AF35B6886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69530-A779-274A-B9D8-14ACD87E4087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2F1E14-EF7F-2102-D9D7-BD803B325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576821-CF23-7473-5D6B-887626EC5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344BF-DFA0-3A42-8CCA-E01FD5B86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901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FCBB1-CA09-7DB3-DF58-C96968DEC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29D0D7-0D46-9FAE-A366-E7B1A5CA7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69530-A779-274A-B9D8-14ACD87E4087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6D48DA-3FFD-1809-D370-DA6F7762A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EA0CA4-7EBE-EC2E-3E0C-28D9712D4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344BF-DFA0-3A42-8CCA-E01FD5B86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220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253C00-A977-03AD-8EF1-B3E11A942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69530-A779-274A-B9D8-14ACD87E4087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7B532F-5199-6E53-24AC-F36C47B1E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E97736-6AF3-6056-9661-B3570855B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344BF-DFA0-3A42-8CCA-E01FD5B86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25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53456-FDF5-CCA2-05CC-D93A96BF1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569107-AAAC-83D2-DAE4-28B99B0174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380CF9-BF89-4CC1-C1E0-21896AD32A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D0846E-6B21-C3BB-70DD-636A123C6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69530-A779-274A-B9D8-14ACD87E4087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254E37-9EFF-04F0-3ECD-A44F5A5AF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21AABD-C2F1-C091-A423-262C20D32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344BF-DFA0-3A42-8CCA-E01FD5B86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927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486A0-7D72-06AB-9BD2-6DE318301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FA43AE-6C10-1473-8E76-118C67539C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CF8C44-2A5D-0606-3A04-A64542BA78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3BF2CE-3B0F-7A51-A3A3-FEC9258B7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69530-A779-274A-B9D8-14ACD87E4087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031EA1-42D1-5F6C-21D8-EC00DC9F7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A89AFE-0F97-EA1F-30F3-417C944FD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344BF-DFA0-3A42-8CCA-E01FD5B86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735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C0114B-D4EA-707F-17AB-3C1D3BEE4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5C80CE-A0E3-2724-7AAF-CD657527B9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4C64F4-15E4-C324-9A30-D3DE98DDF2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69530-A779-274A-B9D8-14ACD87E4087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A64C5B-2DE3-EBC0-B603-78112B0E11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516058-A71E-B4D8-9C44-472B3F3F24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344BF-DFA0-3A42-8CCA-E01FD5B86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425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C78AC-1F59-969F-107D-44F9EAF3D1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John 3: 1-21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3B5617-9388-DAB2-AD96-53A6F24855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You Don’t Know These Things</a:t>
            </a:r>
          </a:p>
        </p:txBody>
      </p:sp>
    </p:spTree>
    <p:extLst>
      <p:ext uri="{BB962C8B-B14F-4D97-AF65-F5344CB8AC3E}">
        <p14:creationId xmlns:p14="http://schemas.microsoft.com/office/powerpoint/2010/main" val="15386195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AF71D-A266-B050-3E9B-81791A81D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You Don’t Know These Things?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36B2BD-5FC2-A184-9703-7A13B46242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lnSpcReduction="10000"/>
          </a:bodyPr>
          <a:lstStyle/>
          <a:p>
            <a:r>
              <a:rPr lang="en-US" sz="4800" dirty="0"/>
              <a:t>Why would God do this?</a:t>
            </a:r>
          </a:p>
          <a:p>
            <a:pPr lvl="1"/>
            <a:r>
              <a:rPr lang="en-US" sz="4400" dirty="0"/>
              <a:t>John 3: 16… because God so loved…</a:t>
            </a:r>
          </a:p>
          <a:p>
            <a:pPr lvl="1"/>
            <a:r>
              <a:rPr lang="en-US" sz="4400" dirty="0"/>
              <a:t>That He gave His… </a:t>
            </a:r>
            <a:r>
              <a:rPr lang="en-US" sz="4400" dirty="0" err="1"/>
              <a:t>monogenes</a:t>
            </a:r>
            <a:endParaRPr lang="en-US" sz="4400" dirty="0"/>
          </a:p>
          <a:p>
            <a:pPr lvl="1"/>
            <a:r>
              <a:rPr lang="en-US" sz="4400" dirty="0"/>
              <a:t>One of the exact genetic make-up</a:t>
            </a:r>
          </a:p>
          <a:p>
            <a:r>
              <a:rPr lang="en-US" sz="4800" dirty="0"/>
              <a:t>God offered Himself for the world</a:t>
            </a:r>
          </a:p>
          <a:p>
            <a:pPr lvl="1"/>
            <a:r>
              <a:rPr lang="en-US" sz="4400" dirty="0"/>
              <a:t>We see an amazing thing</a:t>
            </a:r>
          </a:p>
          <a:p>
            <a:pPr lvl="1"/>
            <a:r>
              <a:rPr lang="en-US" sz="4400" dirty="0"/>
              <a:t>The extent of His love is the extent of His gift (widow’s mite)</a:t>
            </a:r>
          </a:p>
        </p:txBody>
      </p:sp>
    </p:spTree>
    <p:extLst>
      <p:ext uri="{BB962C8B-B14F-4D97-AF65-F5344CB8AC3E}">
        <p14:creationId xmlns:p14="http://schemas.microsoft.com/office/powerpoint/2010/main" val="1426506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DFBFD-0128-E151-7598-D8C0DDEA0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You Don’t Know These Things?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7B5D4-A90C-0BD2-90F5-0FEFB2863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lnSpcReduction="10000"/>
          </a:bodyPr>
          <a:lstStyle/>
          <a:p>
            <a:r>
              <a:rPr lang="en-US" sz="4800" dirty="0"/>
              <a:t>John 3: 17… that the world might be saved</a:t>
            </a:r>
          </a:p>
          <a:p>
            <a:r>
              <a:rPr lang="en-US" sz="4800" dirty="0"/>
              <a:t>Bad news found in John 3: 18</a:t>
            </a:r>
          </a:p>
          <a:p>
            <a:pPr lvl="1"/>
            <a:r>
              <a:rPr lang="en-US" sz="4400" dirty="0"/>
              <a:t>John 3: 18… the one who does not believe</a:t>
            </a:r>
          </a:p>
          <a:p>
            <a:pPr lvl="1"/>
            <a:r>
              <a:rPr lang="en-US" sz="4400" dirty="0"/>
              <a:t>Has been judged ”already”</a:t>
            </a:r>
          </a:p>
          <a:p>
            <a:pPr lvl="2"/>
            <a:r>
              <a:rPr lang="en-US" sz="4000" dirty="0"/>
              <a:t>But I am a good person</a:t>
            </a:r>
          </a:p>
          <a:p>
            <a:pPr lvl="2"/>
            <a:r>
              <a:rPr lang="en-US" sz="4000" dirty="0"/>
              <a:t>I do more good than bad</a:t>
            </a:r>
          </a:p>
          <a:p>
            <a:pPr lvl="1"/>
            <a:r>
              <a:rPr lang="en-US" sz="4400" dirty="0"/>
              <a:t>Why are they judged… already?</a:t>
            </a:r>
          </a:p>
        </p:txBody>
      </p:sp>
    </p:spTree>
    <p:extLst>
      <p:ext uri="{BB962C8B-B14F-4D97-AF65-F5344CB8AC3E}">
        <p14:creationId xmlns:p14="http://schemas.microsoft.com/office/powerpoint/2010/main" val="3551704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31653-1707-8B7C-1F16-D97F17B2D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You Don’t Know These Things?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8A2D57-3F8F-EDEB-6E77-C26AA8171F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92500" lnSpcReduction="10000"/>
          </a:bodyPr>
          <a:lstStyle/>
          <a:p>
            <a:r>
              <a:rPr lang="en-US" sz="4800" dirty="0"/>
              <a:t>Because they did not believe</a:t>
            </a:r>
          </a:p>
          <a:p>
            <a:pPr lvl="1"/>
            <a:r>
              <a:rPr lang="en-US" sz="4400" dirty="0"/>
              <a:t>How is one “born again”?</a:t>
            </a:r>
          </a:p>
          <a:p>
            <a:pPr lvl="1"/>
            <a:r>
              <a:rPr lang="en-US" sz="4400" dirty="0"/>
              <a:t>How does one get right with God?</a:t>
            </a:r>
          </a:p>
          <a:p>
            <a:pPr lvl="1"/>
            <a:r>
              <a:rPr lang="en-US" sz="4400" dirty="0"/>
              <a:t>It is by faith…</a:t>
            </a:r>
          </a:p>
          <a:p>
            <a:pPr lvl="2"/>
            <a:r>
              <a:rPr lang="en-US" sz="4000" dirty="0"/>
              <a:t>3 components of faith</a:t>
            </a:r>
          </a:p>
          <a:p>
            <a:pPr lvl="3"/>
            <a:r>
              <a:rPr lang="en-US" sz="4000" dirty="0"/>
              <a:t>Knowledge…</a:t>
            </a:r>
          </a:p>
          <a:p>
            <a:pPr lvl="4"/>
            <a:r>
              <a:rPr lang="en-US" sz="4000" dirty="0"/>
              <a:t>All have sinned</a:t>
            </a:r>
          </a:p>
          <a:p>
            <a:pPr lvl="4"/>
            <a:r>
              <a:rPr lang="en-US" sz="4000" dirty="0"/>
              <a:t>There is only One Savior</a:t>
            </a:r>
          </a:p>
          <a:p>
            <a:pPr lvl="4"/>
            <a:r>
              <a:rPr lang="en-US" sz="4000" dirty="0"/>
              <a:t>There is only One Hope</a:t>
            </a:r>
          </a:p>
        </p:txBody>
      </p:sp>
    </p:spTree>
    <p:extLst>
      <p:ext uri="{BB962C8B-B14F-4D97-AF65-F5344CB8AC3E}">
        <p14:creationId xmlns:p14="http://schemas.microsoft.com/office/powerpoint/2010/main" val="3079664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AF38D-165A-AE53-D7E1-5978EED99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You Don’t Know These Things?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AE073-820D-08C8-1466-55531DDB0C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en-US" sz="4800" dirty="0"/>
              <a:t>2</a:t>
            </a:r>
            <a:r>
              <a:rPr lang="en-US" sz="4800" baseline="30000" dirty="0"/>
              <a:t>nd</a:t>
            </a:r>
            <a:r>
              <a:rPr lang="en-US" sz="4800" dirty="0"/>
              <a:t> component of faith</a:t>
            </a:r>
          </a:p>
          <a:p>
            <a:pPr lvl="1"/>
            <a:r>
              <a:rPr lang="en-US" sz="4400" dirty="0"/>
              <a:t>Responsibility</a:t>
            </a:r>
          </a:p>
          <a:p>
            <a:pPr lvl="2"/>
            <a:r>
              <a:rPr lang="en-US" sz="4000" dirty="0"/>
              <a:t>Now that you know… the first component</a:t>
            </a:r>
          </a:p>
          <a:p>
            <a:pPr lvl="2"/>
            <a:r>
              <a:rPr lang="en-US" sz="4000" dirty="0"/>
              <a:t>What are you going to do?</a:t>
            </a:r>
          </a:p>
          <a:p>
            <a:pPr lvl="1"/>
            <a:r>
              <a:rPr lang="en-US" sz="4400" dirty="0"/>
              <a:t>John 3: 19… two choices</a:t>
            </a:r>
          </a:p>
          <a:p>
            <a:pPr lvl="2"/>
            <a:r>
              <a:rPr lang="en-US" sz="4000" dirty="0"/>
              <a:t>Love darkness or come to the light?</a:t>
            </a:r>
          </a:p>
          <a:p>
            <a:pPr lvl="2"/>
            <a:r>
              <a:rPr lang="en-US" sz="4000" dirty="0"/>
              <a:t>No gray area here… darkness or light?</a:t>
            </a:r>
          </a:p>
        </p:txBody>
      </p:sp>
    </p:spTree>
    <p:extLst>
      <p:ext uri="{BB962C8B-B14F-4D97-AF65-F5344CB8AC3E}">
        <p14:creationId xmlns:p14="http://schemas.microsoft.com/office/powerpoint/2010/main" val="4129033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2842B-423D-AAE3-35F4-137BEC847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You Don’t Know These Things?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3CDB5-305D-74D6-9324-B78EC3BA10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5505"/>
            <a:ext cx="10515600" cy="5438274"/>
          </a:xfrm>
        </p:spPr>
        <p:txBody>
          <a:bodyPr>
            <a:normAutofit fontScale="92500" lnSpcReduction="20000"/>
          </a:bodyPr>
          <a:lstStyle/>
          <a:p>
            <a:r>
              <a:rPr lang="en-US" sz="4800" dirty="0"/>
              <a:t>3</a:t>
            </a:r>
            <a:r>
              <a:rPr lang="en-US" sz="4800" baseline="30000" dirty="0"/>
              <a:t>rd</a:t>
            </a:r>
            <a:r>
              <a:rPr lang="en-US" sz="4800" dirty="0"/>
              <a:t> component of faith</a:t>
            </a:r>
          </a:p>
          <a:p>
            <a:pPr lvl="1"/>
            <a:r>
              <a:rPr lang="en-US" sz="4400" dirty="0"/>
              <a:t>Commitment</a:t>
            </a:r>
          </a:p>
          <a:p>
            <a:pPr lvl="2"/>
            <a:r>
              <a:rPr lang="en-US" sz="4000" dirty="0"/>
              <a:t>John 6: 48-58</a:t>
            </a:r>
          </a:p>
          <a:p>
            <a:r>
              <a:rPr lang="en-US" sz="4800" dirty="0"/>
              <a:t>Illustration of a parachute</a:t>
            </a:r>
          </a:p>
          <a:p>
            <a:r>
              <a:rPr lang="en-US" sz="4800" dirty="0"/>
              <a:t>Listen carefully</a:t>
            </a:r>
          </a:p>
          <a:p>
            <a:pPr lvl="1"/>
            <a:r>
              <a:rPr lang="en-US" sz="4400" dirty="0"/>
              <a:t>No one is sent to Hell because of what they have done</a:t>
            </a:r>
          </a:p>
          <a:p>
            <a:pPr lvl="1"/>
            <a:r>
              <a:rPr lang="en-US" sz="4400" dirty="0"/>
              <a:t>They are sent to Hell because of what they will not do…</a:t>
            </a:r>
          </a:p>
          <a:p>
            <a:pPr lvl="1"/>
            <a:r>
              <a:rPr lang="en-US" sz="4400" dirty="0"/>
              <a:t>That is to bow before the Lord Jesus Christ</a:t>
            </a:r>
          </a:p>
        </p:txBody>
      </p:sp>
    </p:spTree>
    <p:extLst>
      <p:ext uri="{BB962C8B-B14F-4D97-AF65-F5344CB8AC3E}">
        <p14:creationId xmlns:p14="http://schemas.microsoft.com/office/powerpoint/2010/main" val="4262636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BA82E-CF0E-32DF-3AA2-B278EFB9D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/>
              <a:t>You Don’t Know These Things?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E40C7D-028F-DF32-84A6-6D037C56B7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lnSpcReduction="10000"/>
          </a:bodyPr>
          <a:lstStyle/>
          <a:p>
            <a:r>
              <a:rPr lang="en-US" sz="4800" dirty="0"/>
              <a:t>John 3: 11… asks a very important question</a:t>
            </a:r>
          </a:p>
          <a:p>
            <a:pPr lvl="1"/>
            <a:r>
              <a:rPr lang="en-US" sz="4400" dirty="0"/>
              <a:t>How is it that you don’t know this?</a:t>
            </a:r>
          </a:p>
          <a:p>
            <a:r>
              <a:rPr lang="en-US" sz="4800" dirty="0"/>
              <a:t>The first question we have to ask is…</a:t>
            </a:r>
          </a:p>
          <a:p>
            <a:pPr lvl="1"/>
            <a:r>
              <a:rPr lang="en-US" sz="4400" dirty="0"/>
              <a:t>What was Nicodemus supposed to know?</a:t>
            </a:r>
          </a:p>
          <a:p>
            <a:pPr lvl="1"/>
            <a:r>
              <a:rPr lang="en-US" sz="4400" dirty="0"/>
              <a:t>John 3: 2… he says he knows…</a:t>
            </a:r>
          </a:p>
          <a:p>
            <a:pPr lvl="1"/>
            <a:r>
              <a:rPr lang="en-US" sz="4400" dirty="0"/>
              <a:t>John 3: 4… he knows this is not possible…</a:t>
            </a:r>
          </a:p>
          <a:p>
            <a:pPr lvl="1"/>
            <a:r>
              <a:rPr lang="en-US" sz="4400" dirty="0"/>
              <a:t>John 3: 9… how can these things be?</a:t>
            </a:r>
          </a:p>
        </p:txBody>
      </p:sp>
    </p:spTree>
    <p:extLst>
      <p:ext uri="{BB962C8B-B14F-4D97-AF65-F5344CB8AC3E}">
        <p14:creationId xmlns:p14="http://schemas.microsoft.com/office/powerpoint/2010/main" val="87931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D4498-3174-3119-3E23-D304327D4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You Don’t Know These Things?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1CA85-024E-B4C2-C786-A8967DB4BE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92500" lnSpcReduction="10000"/>
          </a:bodyPr>
          <a:lstStyle/>
          <a:p>
            <a:r>
              <a:rPr lang="en-US" sz="4800" dirty="0"/>
              <a:t>So what is he supposed to know?</a:t>
            </a:r>
          </a:p>
          <a:p>
            <a:pPr lvl="1"/>
            <a:r>
              <a:rPr lang="en-US" sz="4400" dirty="0"/>
              <a:t>How to be born again????</a:t>
            </a:r>
          </a:p>
          <a:p>
            <a:pPr lvl="1"/>
            <a:r>
              <a:rPr lang="en-US" sz="4400" dirty="0"/>
              <a:t>How to get right with God</a:t>
            </a:r>
          </a:p>
          <a:p>
            <a:r>
              <a:rPr lang="en-US" sz="4800" dirty="0"/>
              <a:t>Three times Jesus speaks to him clearly</a:t>
            </a:r>
          </a:p>
          <a:p>
            <a:pPr lvl="1"/>
            <a:r>
              <a:rPr lang="en-US" sz="4400" dirty="0"/>
              <a:t>John 3: 3; John 3: 5; John 3: 11</a:t>
            </a:r>
          </a:p>
          <a:p>
            <a:pPr lvl="1"/>
            <a:r>
              <a:rPr lang="en-US" sz="4400" dirty="0"/>
              <a:t>Truly… Truly… I say to you</a:t>
            </a:r>
          </a:p>
          <a:p>
            <a:r>
              <a:rPr lang="en-US" sz="4800" dirty="0"/>
              <a:t>John 3: 11… and you do not accept our testimony</a:t>
            </a:r>
          </a:p>
        </p:txBody>
      </p:sp>
    </p:spTree>
    <p:extLst>
      <p:ext uri="{BB962C8B-B14F-4D97-AF65-F5344CB8AC3E}">
        <p14:creationId xmlns:p14="http://schemas.microsoft.com/office/powerpoint/2010/main" val="2340199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9C92C-5577-5F05-3635-516F2BE91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You Don’t Know These Things?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518B78-862D-1FE0-3293-A90082BB04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en-US" sz="4800" dirty="0"/>
              <a:t>What is “our” testimony?</a:t>
            </a:r>
          </a:p>
          <a:p>
            <a:pPr lvl="1"/>
            <a:r>
              <a:rPr lang="en-US" sz="4400" dirty="0"/>
              <a:t>Hebrews 11… Old Testament saints</a:t>
            </a:r>
          </a:p>
          <a:p>
            <a:pPr lvl="2"/>
            <a:r>
              <a:rPr lang="en-US" sz="4000" dirty="0"/>
              <a:t>Notice the list of individuals</a:t>
            </a:r>
          </a:p>
          <a:p>
            <a:pPr lvl="2"/>
            <a:r>
              <a:rPr lang="en-US" sz="4000" dirty="0"/>
              <a:t>Abel… who offered a better sacrifice</a:t>
            </a:r>
          </a:p>
          <a:p>
            <a:pPr lvl="2"/>
            <a:r>
              <a:rPr lang="en-US" sz="4000" dirty="0"/>
              <a:t>Enoch… who walked with God</a:t>
            </a:r>
          </a:p>
          <a:p>
            <a:pPr lvl="2"/>
            <a:r>
              <a:rPr lang="en-US" sz="4000" dirty="0"/>
              <a:t>Noah… who built an ark before rain</a:t>
            </a:r>
          </a:p>
          <a:p>
            <a:pPr lvl="2"/>
            <a:r>
              <a:rPr lang="en-US" sz="4000" dirty="0"/>
              <a:t>Abraham… who believed God (Genesis 15: 6)</a:t>
            </a:r>
          </a:p>
          <a:p>
            <a:pPr lvl="2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17068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55C64-2290-C6EC-E1DD-2ECF28A22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You Don’t Know These Things?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5D4877-B070-6997-7F13-D261A5CFAF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92500"/>
          </a:bodyPr>
          <a:lstStyle/>
          <a:p>
            <a:r>
              <a:rPr lang="en-US" sz="4800" dirty="0"/>
              <a:t>Isaac… the promised child of faith</a:t>
            </a:r>
          </a:p>
          <a:p>
            <a:r>
              <a:rPr lang="en-US" sz="4800" dirty="0"/>
              <a:t>Jacob… blessed the sons of Joseph as he was dying</a:t>
            </a:r>
          </a:p>
          <a:p>
            <a:r>
              <a:rPr lang="en-US" sz="4800" dirty="0"/>
              <a:t>Joseph… do not leave my bones in Egypt</a:t>
            </a:r>
          </a:p>
          <a:p>
            <a:r>
              <a:rPr lang="en-US" sz="4800" dirty="0"/>
              <a:t>Moses… hidden by Amram and Jochebed</a:t>
            </a:r>
          </a:p>
          <a:p>
            <a:r>
              <a:rPr lang="en-US" sz="4800" dirty="0"/>
              <a:t>Moses… refused the pleasures of Egypt</a:t>
            </a:r>
          </a:p>
          <a:p>
            <a:r>
              <a:rPr lang="en-US" sz="4800" dirty="0"/>
              <a:t>Rahab… hung out the scarlet rope</a:t>
            </a:r>
          </a:p>
        </p:txBody>
      </p:sp>
    </p:spTree>
    <p:extLst>
      <p:ext uri="{BB962C8B-B14F-4D97-AF65-F5344CB8AC3E}">
        <p14:creationId xmlns:p14="http://schemas.microsoft.com/office/powerpoint/2010/main" val="331433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E91C4-A991-6A0A-B704-13153E7AB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You Don’t Know These Things?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1BCC2C-0CFE-9E41-25A9-98833031E2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1758"/>
            <a:ext cx="10515600" cy="5426241"/>
          </a:xfrm>
        </p:spPr>
        <p:txBody>
          <a:bodyPr>
            <a:normAutofit lnSpcReduction="10000"/>
          </a:bodyPr>
          <a:lstStyle/>
          <a:p>
            <a:r>
              <a:rPr lang="en-US" sz="4800" dirty="0"/>
              <a:t>Gideon… routed the army with 300</a:t>
            </a:r>
          </a:p>
          <a:p>
            <a:r>
              <a:rPr lang="en-US" sz="4800" dirty="0"/>
              <a:t>Barak, Samson, Jephthah, David, Samuel</a:t>
            </a:r>
          </a:p>
          <a:p>
            <a:r>
              <a:rPr lang="en-US" sz="4800" dirty="0"/>
              <a:t>Isaiah 1: 18</a:t>
            </a:r>
          </a:p>
          <a:p>
            <a:pPr lvl="1"/>
            <a:r>
              <a:rPr lang="en-US" sz="4400" dirty="0"/>
              <a:t>Come now… let us reason together</a:t>
            </a:r>
          </a:p>
          <a:p>
            <a:pPr lvl="1"/>
            <a:r>
              <a:rPr lang="en-US" sz="4400" dirty="0"/>
              <a:t>Though your sins be as scarlet</a:t>
            </a:r>
          </a:p>
          <a:p>
            <a:pPr lvl="1"/>
            <a:r>
              <a:rPr lang="en-US" sz="4400" dirty="0"/>
              <a:t>They will be white as snow</a:t>
            </a:r>
          </a:p>
          <a:p>
            <a:r>
              <a:rPr lang="en-US" sz="4800" dirty="0"/>
              <a:t>And you don’t know how to get right with God?</a:t>
            </a:r>
          </a:p>
        </p:txBody>
      </p:sp>
    </p:spTree>
    <p:extLst>
      <p:ext uri="{BB962C8B-B14F-4D97-AF65-F5344CB8AC3E}">
        <p14:creationId xmlns:p14="http://schemas.microsoft.com/office/powerpoint/2010/main" val="4168177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3CDD1-2610-7A44-0087-B295012DD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You Don’t Know These Things?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FD5BEC-C4DA-2BE2-F638-BD37D4FE5F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lnSpcReduction="10000"/>
          </a:bodyPr>
          <a:lstStyle/>
          <a:p>
            <a:r>
              <a:rPr lang="en-US" sz="4800" dirty="0"/>
              <a:t>Why not?</a:t>
            </a:r>
          </a:p>
          <a:p>
            <a:pPr lvl="1"/>
            <a:r>
              <a:rPr lang="en-US" sz="4400" dirty="0"/>
              <a:t>John 3: 11… you cannot understand faith</a:t>
            </a:r>
          </a:p>
          <a:p>
            <a:pPr lvl="1"/>
            <a:r>
              <a:rPr lang="en-US" sz="4400" dirty="0"/>
              <a:t>Your whole life is built around works…</a:t>
            </a:r>
          </a:p>
          <a:p>
            <a:pPr lvl="1"/>
            <a:r>
              <a:rPr lang="en-US" sz="4400" dirty="0"/>
              <a:t>Its all built around ritual</a:t>
            </a:r>
          </a:p>
          <a:p>
            <a:pPr lvl="2"/>
            <a:r>
              <a:rPr lang="en-US" sz="4000" dirty="0"/>
              <a:t>Phylacteries, prayers, sacrifices, gifts…</a:t>
            </a:r>
          </a:p>
          <a:p>
            <a:pPr lvl="1"/>
            <a:r>
              <a:rPr lang="en-US" sz="4400" dirty="0"/>
              <a:t>But you know these things cannot make you right with God</a:t>
            </a:r>
          </a:p>
          <a:p>
            <a:r>
              <a:rPr lang="en-US" sz="4800" dirty="0"/>
              <a:t>And you do not know what will???</a:t>
            </a:r>
          </a:p>
        </p:txBody>
      </p:sp>
    </p:spTree>
    <p:extLst>
      <p:ext uri="{BB962C8B-B14F-4D97-AF65-F5344CB8AC3E}">
        <p14:creationId xmlns:p14="http://schemas.microsoft.com/office/powerpoint/2010/main" val="4142597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6C7AD-DC2B-FAF8-9801-6CC91EF87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You Don’t Know These Things?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CAF0C-5BEC-9D86-1916-A99D0AA9F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en-US" sz="4800" dirty="0"/>
              <a:t>John 3: 12… you do not believe	</a:t>
            </a:r>
          </a:p>
          <a:p>
            <a:pPr lvl="1"/>
            <a:r>
              <a:rPr lang="en-US" sz="4400" dirty="0"/>
              <a:t>Here is the result</a:t>
            </a:r>
          </a:p>
          <a:p>
            <a:pPr lvl="2"/>
            <a:r>
              <a:rPr lang="en-US" sz="4000" dirty="0"/>
              <a:t>You will never understand heavenly things…</a:t>
            </a:r>
          </a:p>
          <a:p>
            <a:pPr lvl="1"/>
            <a:r>
              <a:rPr lang="en-US" sz="4400" dirty="0"/>
              <a:t>What am I to know?</a:t>
            </a:r>
          </a:p>
          <a:p>
            <a:r>
              <a:rPr lang="en-US" sz="4800" dirty="0"/>
              <a:t>John 3: 15…whoever believes in Him</a:t>
            </a:r>
          </a:p>
          <a:p>
            <a:pPr lvl="1"/>
            <a:r>
              <a:rPr lang="en-US" sz="4400" dirty="0"/>
              <a:t>Will have eternal life!!!!!</a:t>
            </a:r>
          </a:p>
          <a:p>
            <a:r>
              <a:rPr lang="en-US" sz="4800" dirty="0"/>
              <a:t>What is eternal life?</a:t>
            </a:r>
          </a:p>
        </p:txBody>
      </p:sp>
    </p:spTree>
    <p:extLst>
      <p:ext uri="{BB962C8B-B14F-4D97-AF65-F5344CB8AC3E}">
        <p14:creationId xmlns:p14="http://schemas.microsoft.com/office/powerpoint/2010/main" val="3423577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B9633-E33E-A5C0-1484-7A94A262F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You Don’t Know These Things?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BEE0B9-8D99-6228-C3CD-8FD4B8AC10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lnSpcReduction="10000"/>
          </a:bodyPr>
          <a:lstStyle/>
          <a:p>
            <a:r>
              <a:rPr lang="en-US" sz="4800" dirty="0"/>
              <a:t>Eternal life</a:t>
            </a:r>
          </a:p>
          <a:p>
            <a:pPr lvl="1"/>
            <a:r>
              <a:rPr lang="en-US" sz="4400" dirty="0"/>
              <a:t>It is the life that only God can give</a:t>
            </a:r>
          </a:p>
          <a:p>
            <a:pPr lvl="1"/>
            <a:r>
              <a:rPr lang="en-US" sz="4400" dirty="0"/>
              <a:t>To whom?</a:t>
            </a:r>
          </a:p>
          <a:p>
            <a:pPr lvl="2"/>
            <a:r>
              <a:rPr lang="en-US" sz="4000" dirty="0"/>
              <a:t>Whosoever will may come???</a:t>
            </a:r>
          </a:p>
          <a:p>
            <a:pPr lvl="2"/>
            <a:r>
              <a:rPr lang="en-US" sz="4000" dirty="0"/>
              <a:t>Even the Gentile dogs?</a:t>
            </a:r>
          </a:p>
          <a:p>
            <a:pPr lvl="2"/>
            <a:r>
              <a:rPr lang="en-US" sz="4000" dirty="0"/>
              <a:t>Even the Romans soldiers?</a:t>
            </a:r>
          </a:p>
          <a:p>
            <a:pPr lvl="2"/>
            <a:r>
              <a:rPr lang="en-US" sz="4000" dirty="0"/>
              <a:t>Even those who don’t wash their hands?</a:t>
            </a:r>
          </a:p>
          <a:p>
            <a:pPr lvl="2"/>
            <a:r>
              <a:rPr lang="en-US" sz="4000" dirty="0"/>
              <a:t>Even those who don’t keep the Sabbath?</a:t>
            </a:r>
          </a:p>
        </p:txBody>
      </p:sp>
    </p:spTree>
    <p:extLst>
      <p:ext uri="{BB962C8B-B14F-4D97-AF65-F5344CB8AC3E}">
        <p14:creationId xmlns:p14="http://schemas.microsoft.com/office/powerpoint/2010/main" val="3847861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753</Words>
  <Application>Microsoft Office PowerPoint</Application>
  <PresentationFormat>Widescreen</PresentationFormat>
  <Paragraphs>109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John 3: 1-21</vt:lpstr>
      <vt:lpstr>You Don’t Know These Things?</vt:lpstr>
      <vt:lpstr>You Don’t Know These Things?</vt:lpstr>
      <vt:lpstr>You Don’t Know These Things?</vt:lpstr>
      <vt:lpstr>You Don’t Know These Things?</vt:lpstr>
      <vt:lpstr>You Don’t Know These Things?</vt:lpstr>
      <vt:lpstr>You Don’t Know These Things?</vt:lpstr>
      <vt:lpstr>You Don’t Know These Things?</vt:lpstr>
      <vt:lpstr>You Don’t Know These Things?</vt:lpstr>
      <vt:lpstr>You Don’t Know These Things?</vt:lpstr>
      <vt:lpstr>You Don’t Know These Things?</vt:lpstr>
      <vt:lpstr>You Don’t Know These Things?</vt:lpstr>
      <vt:lpstr>You Don’t Know These Things?</vt:lpstr>
      <vt:lpstr>You Don’t Know These Things?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3: 1-21</dc:title>
  <dc:creator>Microsoft Office User</dc:creator>
  <cp:lastModifiedBy>Al Trepczyk</cp:lastModifiedBy>
  <cp:revision>18</cp:revision>
  <dcterms:created xsi:type="dcterms:W3CDTF">2022-04-23T21:18:25Z</dcterms:created>
  <dcterms:modified xsi:type="dcterms:W3CDTF">2022-05-22T21:26:12Z</dcterms:modified>
</cp:coreProperties>
</file>